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3" r:id="rId7"/>
    <p:sldId id="262" r:id="rId8"/>
    <p:sldId id="264"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8" d="100"/>
          <a:sy n="88" d="100"/>
        </p:scale>
        <p:origin x="-96" y="-3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1"/>
      </p:bgRef>
    </p:bg>
    <p:spTree>
      <p:nvGrpSpPr>
        <p:cNvPr id="1" name=""/>
        <p:cNvGrpSpPr/>
        <p:nvPr/>
      </p:nvGrpSpPr>
      <p:grpSpPr>
        <a:xfrm>
          <a:off x="0" y="0"/>
          <a:ext cx="0" cy="0"/>
          <a:chOff x="0" y="0"/>
          <a:chExt cx="0" cy="0"/>
        </a:xfrm>
      </p:grpSpPr>
      <p:sp>
        <p:nvSpPr>
          <p:cNvPr id="8" name="Title 7"/>
          <p:cNvSpPr>
            <a:spLocks noGrp="1"/>
          </p:cNvSpPr>
          <p:nvPr>
            <p:ph type="ctrTitle"/>
          </p:nvPr>
        </p:nvSpPr>
        <p:spPr>
          <a:xfrm>
            <a:off x="2286000" y="3124200"/>
            <a:ext cx="6172200" cy="1894362"/>
          </a:xfrm>
        </p:spPr>
        <p:txBody>
          <a:bodyPr/>
          <a:lstStyle>
            <a:lvl1pPr>
              <a:defRPr b="1"/>
            </a:lvl1pPr>
          </a:lstStyle>
          <a:p>
            <a:r>
              <a:rPr kumimoji="0" lang="en-US" smtClean="0"/>
              <a:t>Click to edit Master title style</a:t>
            </a:r>
            <a:endParaRPr kumimoji="0" lang="en-US"/>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bwMode="auto">
          <a:xfrm rot="5400000">
            <a:off x="7764621" y="1174097"/>
            <a:ext cx="2286000" cy="381000"/>
          </a:xfrm>
        </p:spPr>
        <p:txBody>
          <a:bodyPr/>
          <a:lstStyle/>
          <a:p>
            <a:fld id="{CFAFE1E7-C072-4C10-9C03-EE63EF170E31}" type="datetimeFigureOut">
              <a:rPr lang="en-US" smtClean="0"/>
              <a:pPr/>
              <a:t>6/9/2010</a:t>
            </a:fld>
            <a:endParaRPr lang="en-US"/>
          </a:p>
        </p:txBody>
      </p:sp>
      <p:sp>
        <p:nvSpPr>
          <p:cNvPr id="17" name="Footer Placeholder 16"/>
          <p:cNvSpPr>
            <a:spLocks noGrp="1"/>
          </p:cNvSpPr>
          <p:nvPr>
            <p:ph type="ftr" sz="quarter" idx="11"/>
          </p:nvPr>
        </p:nvSpPr>
        <p:spPr bwMode="auto">
          <a:xfrm rot="5400000">
            <a:off x="7077269" y="4181669"/>
            <a:ext cx="3657600" cy="384048"/>
          </a:xfrm>
        </p:spPr>
        <p:txBody>
          <a:bodyPr/>
          <a:lstStyle/>
          <a:p>
            <a:endParaRPr lang="en-US"/>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Straight Connec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Straight Connector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Straight Connector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bwMode="auto">
          <a:xfrm>
            <a:off x="1325544" y="4928702"/>
            <a:ext cx="609600" cy="517524"/>
          </a:xfrm>
        </p:spPr>
        <p:txBody>
          <a:bodyPr/>
          <a:lstStyle/>
          <a:p>
            <a:fld id="{E462B548-6481-4907-B495-344F05F290A0}"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transition spd="slow">
    <p:newsflash/>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FAFE1E7-C072-4C10-9C03-EE63EF170E31}" type="datetimeFigureOut">
              <a:rPr lang="en-US" smtClean="0"/>
              <a:pPr/>
              <a:t>6/9/2010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462B548-6481-4907-B495-344F05F290A0}" type="slidenum">
              <a:rPr lang="en-US" smtClean="0"/>
              <a:pPr/>
              <a:t>‹#›</a:t>
            </a:fld>
            <a:endParaRPr lang="en-US"/>
          </a:p>
        </p:txBody>
      </p:sp>
    </p:spTree>
  </p:cSld>
  <p:clrMapOvr>
    <a:masterClrMapping/>
  </p:clrMapOvr>
  <p:transition spd="slow">
    <p:newsflash/>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FAFE1E7-C072-4C10-9C03-EE63EF170E31}" type="datetimeFigureOut">
              <a:rPr lang="en-US" smtClean="0"/>
              <a:pPr/>
              <a:t>6/9/2010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462B548-6481-4907-B495-344F05F290A0}" type="slidenum">
              <a:rPr lang="en-US" smtClean="0"/>
              <a:pPr/>
              <a:t>‹#›</a:t>
            </a:fld>
            <a:endParaRPr lang="en-US"/>
          </a:p>
        </p:txBody>
      </p:sp>
    </p:spTree>
  </p:cSld>
  <p:clrMapOvr>
    <a:masterClrMapping/>
  </p:clrMapOvr>
  <p:transition spd="slow">
    <p:newsflash/>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8" name="Content Placeholder 7"/>
          <p:cNvSpPr>
            <a:spLocks noGrp="1"/>
          </p:cNvSpPr>
          <p:nvPr>
            <p:ph sz="quarter" idx="1"/>
          </p:nvPr>
        </p:nvSpPr>
        <p:spPr>
          <a:xfrm>
            <a:off x="457200" y="1600200"/>
            <a:ext cx="7467600" cy="487375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4"/>
          </p:nvPr>
        </p:nvSpPr>
        <p:spPr/>
        <p:txBody>
          <a:bodyPr rtlCol="0"/>
          <a:lstStyle/>
          <a:p>
            <a:fld id="{CFAFE1E7-C072-4C10-9C03-EE63EF170E31}" type="datetimeFigureOut">
              <a:rPr lang="en-US" smtClean="0"/>
              <a:pPr/>
              <a:t>6/9/2010</a:t>
            </a:fld>
            <a:endParaRPr lang="en-US"/>
          </a:p>
        </p:txBody>
      </p:sp>
      <p:sp>
        <p:nvSpPr>
          <p:cNvPr id="9" name="Slide Number Placeholder 8"/>
          <p:cNvSpPr>
            <a:spLocks noGrp="1"/>
          </p:cNvSpPr>
          <p:nvPr>
            <p:ph type="sldNum" sz="quarter" idx="15"/>
          </p:nvPr>
        </p:nvSpPr>
        <p:spPr/>
        <p:txBody>
          <a:bodyPr rtlCol="0"/>
          <a:lstStyle/>
          <a:p>
            <a:fld id="{E462B548-6481-4907-B495-344F05F290A0}" type="slidenum">
              <a:rPr lang="en-US" smtClean="0"/>
              <a:pPr/>
              <a:t>‹#›</a:t>
            </a:fld>
            <a:endParaRPr lang="en-US"/>
          </a:p>
        </p:txBody>
      </p:sp>
      <p:sp>
        <p:nvSpPr>
          <p:cNvPr id="10" name="Footer Placeholder 9"/>
          <p:cNvSpPr>
            <a:spLocks noGrp="1"/>
          </p:cNvSpPr>
          <p:nvPr>
            <p:ph type="ftr" sz="quarter" idx="16"/>
          </p:nvPr>
        </p:nvSpPr>
        <p:spPr/>
        <p:txBody>
          <a:bodyPr rtlCol="0"/>
          <a:lstStyle/>
          <a:p>
            <a:endParaRPr lang="en-US"/>
          </a:p>
        </p:txBody>
      </p:sp>
    </p:spTree>
  </p:cSld>
  <p:clrMapOvr>
    <a:masterClrMapping/>
  </p:clrMapOvr>
  <p:transition spd="slow">
    <p:newsflash/>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bwMode="auto">
          <a:xfrm rot="5400000">
            <a:off x="7763256" y="1170432"/>
            <a:ext cx="2286000" cy="381000"/>
          </a:xfrm>
        </p:spPr>
        <p:txBody>
          <a:bodyPr/>
          <a:lstStyle/>
          <a:p>
            <a:fld id="{CFAFE1E7-C072-4C10-9C03-EE63EF170E31}" type="datetimeFigureOut">
              <a:rPr lang="en-US" smtClean="0"/>
              <a:pPr/>
              <a:t>6/9/2010</a:t>
            </a:fld>
            <a:endParaRPr lang="en-US"/>
          </a:p>
        </p:txBody>
      </p:sp>
      <p:sp>
        <p:nvSpPr>
          <p:cNvPr id="5" name="Footer Placeholder 4"/>
          <p:cNvSpPr>
            <a:spLocks noGrp="1"/>
          </p:cNvSpPr>
          <p:nvPr>
            <p:ph type="ftr" sz="quarter" idx="11"/>
          </p:nvPr>
        </p:nvSpPr>
        <p:spPr bwMode="auto">
          <a:xfrm rot="5400000">
            <a:off x="7077456" y="4178808"/>
            <a:ext cx="3657600" cy="384048"/>
          </a:xfrm>
        </p:spPr>
        <p:txBody>
          <a:bodyPr/>
          <a:lstStyle/>
          <a:p>
            <a:endParaRPr lang="en-US"/>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Straight Connector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ide Number Placeholder 5"/>
          <p:cNvSpPr>
            <a:spLocks noGrp="1"/>
          </p:cNvSpPr>
          <p:nvPr>
            <p:ph type="sldNum" sz="quarter" idx="12"/>
          </p:nvPr>
        </p:nvSpPr>
        <p:spPr bwMode="auto">
          <a:xfrm>
            <a:off x="1340616" y="4928702"/>
            <a:ext cx="609600" cy="517524"/>
          </a:xfrm>
        </p:spPr>
        <p:txBody>
          <a:bodyPr/>
          <a:lstStyle/>
          <a:p>
            <a:fld id="{E462B548-6481-4907-B495-344F05F290A0}"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transition spd="slow">
    <p:newsflash/>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CFAFE1E7-C072-4C10-9C03-EE63EF170E31}" type="datetimeFigureOut">
              <a:rPr lang="en-US" smtClean="0"/>
              <a:pPr/>
              <a:t>6/9/2010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462B548-6481-4907-B495-344F05F290A0}" type="slidenum">
              <a:rPr lang="en-US" smtClean="0"/>
              <a:pPr/>
              <a:t>‹#›</a:t>
            </a:fld>
            <a:endParaRPr lang="en-US"/>
          </a:p>
        </p:txBody>
      </p:sp>
      <p:sp>
        <p:nvSpPr>
          <p:cNvPr id="9" name="Content Placeholder 8"/>
          <p:cNvSpPr>
            <a:spLocks noGrp="1"/>
          </p:cNvSpPr>
          <p:nvPr>
            <p:ph sz="quarter" idx="1"/>
          </p:nvPr>
        </p:nvSpPr>
        <p:spPr>
          <a:xfrm>
            <a:off x="457200"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270248"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transition spd="slow">
    <p:newsflash/>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nchor="b"/>
          <a:lstStyle>
            <a:lvl1pPr>
              <a:defRPr/>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CFAFE1E7-C072-4C10-9C03-EE63EF170E31}" type="datetimeFigureOut">
              <a:rPr lang="en-US" smtClean="0"/>
              <a:pPr/>
              <a:t>6/9/2010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462B548-6481-4907-B495-344F05F290A0}" type="slidenum">
              <a:rPr lang="en-US" smtClean="0"/>
              <a:pPr/>
              <a:t>‹#›</a:t>
            </a:fld>
            <a:endParaRPr lang="en-US"/>
          </a:p>
        </p:txBody>
      </p:sp>
      <p:sp>
        <p:nvSpPr>
          <p:cNvPr id="11" name="Content Placeholder 10"/>
          <p:cNvSpPr>
            <a:spLocks noGrp="1"/>
          </p:cNvSpPr>
          <p:nvPr>
            <p:ph sz="quarter" idx="2"/>
          </p:nvPr>
        </p:nvSpPr>
        <p:spPr>
          <a:xfrm>
            <a:off x="457200"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371975"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transition spd="slow">
    <p:newsflash/>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6" name="Date Placeholder 5"/>
          <p:cNvSpPr>
            <a:spLocks noGrp="1"/>
          </p:cNvSpPr>
          <p:nvPr>
            <p:ph type="dt" sz="half" idx="10"/>
          </p:nvPr>
        </p:nvSpPr>
        <p:spPr/>
        <p:txBody>
          <a:bodyPr rtlCol="0"/>
          <a:lstStyle/>
          <a:p>
            <a:fld id="{CFAFE1E7-C072-4C10-9C03-EE63EF170E31}" type="datetimeFigureOut">
              <a:rPr lang="en-US" smtClean="0"/>
              <a:pPr/>
              <a:t>6/9/2010</a:t>
            </a:fld>
            <a:endParaRPr lang="en-US"/>
          </a:p>
        </p:txBody>
      </p:sp>
      <p:sp>
        <p:nvSpPr>
          <p:cNvPr id="7" name="Slide Number Placeholder 6"/>
          <p:cNvSpPr>
            <a:spLocks noGrp="1"/>
          </p:cNvSpPr>
          <p:nvPr>
            <p:ph type="sldNum" sz="quarter" idx="11"/>
          </p:nvPr>
        </p:nvSpPr>
        <p:spPr/>
        <p:txBody>
          <a:bodyPr rtlCol="0"/>
          <a:lstStyle/>
          <a:p>
            <a:fld id="{E462B548-6481-4907-B495-344F05F290A0}" type="slidenum">
              <a:rPr lang="en-US" smtClean="0"/>
              <a:pPr/>
              <a:t>‹#›</a:t>
            </a:fld>
            <a:endParaRPr lang="en-US"/>
          </a:p>
        </p:txBody>
      </p:sp>
      <p:sp>
        <p:nvSpPr>
          <p:cNvPr id="8" name="Footer Placeholder 7"/>
          <p:cNvSpPr>
            <a:spLocks noGrp="1"/>
          </p:cNvSpPr>
          <p:nvPr>
            <p:ph type="ftr" sz="quarter" idx="12"/>
          </p:nvPr>
        </p:nvSpPr>
        <p:spPr/>
        <p:txBody>
          <a:bodyPr rtlCol="0"/>
          <a:lstStyle/>
          <a:p>
            <a:endParaRPr lang="en-US"/>
          </a:p>
        </p:txBody>
      </p:sp>
    </p:spTree>
  </p:cSld>
  <p:clrMapOvr>
    <a:masterClrMapping/>
  </p:clrMapOvr>
  <p:transition spd="slow">
    <p:newsflash/>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FAFE1E7-C072-4C10-9C03-EE63EF170E31}" type="datetimeFigureOut">
              <a:rPr lang="en-US" smtClean="0"/>
              <a:pPr/>
              <a:t>6/9/2010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462B548-6481-4907-B495-344F05F290A0}" type="slidenum">
              <a:rPr lang="en-US" smtClean="0"/>
              <a:pPr/>
              <a:t>‹#›</a:t>
            </a:fld>
            <a:endParaRPr lang="en-US"/>
          </a:p>
        </p:txBody>
      </p:sp>
    </p:spTree>
  </p:cSld>
  <p:clrMapOvr>
    <a:masterClrMapping/>
  </p:clrMapOvr>
  <p:transition spd="slow">
    <p:newsflash/>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Content Placeholder 17"/>
          <p:cNvSpPr>
            <a:spLocks noGrp="1"/>
          </p:cNvSpPr>
          <p:nvPr>
            <p:ph sz="quarter" idx="1"/>
          </p:nvPr>
        </p:nvSpPr>
        <p:spPr>
          <a:xfrm>
            <a:off x="304800" y="274320"/>
            <a:ext cx="5638800" cy="6327648"/>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4"/>
          </p:nvPr>
        </p:nvSpPr>
        <p:spPr/>
        <p:txBody>
          <a:bodyPr rtlCol="0"/>
          <a:lstStyle/>
          <a:p>
            <a:fld id="{CFAFE1E7-C072-4C10-9C03-EE63EF170E31}" type="datetimeFigureOut">
              <a:rPr lang="en-US" smtClean="0"/>
              <a:pPr/>
              <a:t>6/9/2010</a:t>
            </a:fld>
            <a:endParaRPr lang="en-US"/>
          </a:p>
        </p:txBody>
      </p:sp>
      <p:sp>
        <p:nvSpPr>
          <p:cNvPr id="22" name="Slide Number Placeholder 21"/>
          <p:cNvSpPr>
            <a:spLocks noGrp="1"/>
          </p:cNvSpPr>
          <p:nvPr>
            <p:ph type="sldNum" sz="quarter" idx="15"/>
          </p:nvPr>
        </p:nvSpPr>
        <p:spPr/>
        <p:txBody>
          <a:bodyPr rtlCol="0"/>
          <a:lstStyle/>
          <a:p>
            <a:fld id="{E462B548-6481-4907-B495-344F05F290A0}" type="slidenum">
              <a:rPr lang="en-US" smtClean="0"/>
              <a:pPr/>
              <a:t>‹#›</a:t>
            </a:fld>
            <a:endParaRPr lang="en-US"/>
          </a:p>
        </p:txBody>
      </p:sp>
      <p:sp>
        <p:nvSpPr>
          <p:cNvPr id="23" name="Footer Placeholder 22"/>
          <p:cNvSpPr>
            <a:spLocks noGrp="1"/>
          </p:cNvSpPr>
          <p:nvPr>
            <p:ph type="ftr" sz="quarter" idx="16"/>
          </p:nvPr>
        </p:nvSpPr>
        <p:spPr/>
        <p:txBody>
          <a:bodyPr rtlCol="0"/>
          <a:lstStyle/>
          <a:p>
            <a:endParaRPr lang="en-US"/>
          </a:p>
        </p:txBody>
      </p:sp>
    </p:spTree>
  </p:cSld>
  <p:clrMapOvr>
    <a:overrideClrMapping bg1="lt1" tx1="dk1" bg2="lt2" tx2="dk2" accent1="accent1" accent2="accent2" accent3="accent3" accent4="accent4" accent5="accent5" accent6="accent6" hlink="hlink" folHlink="folHlink"/>
  </p:clrMapOvr>
  <p:transition spd="slow">
    <p:newsflash/>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rot="5400000">
            <a:off x="3350133" y="3200400"/>
            <a:ext cx="6309360" cy="457200"/>
          </a:xfrm>
        </p:spPr>
        <p:txBody>
          <a:bodyPr anchor="b"/>
          <a:lstStyle>
            <a:lvl1pPr algn="l">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smtClean="0"/>
              <a:t>Click icon to add picture</a:t>
            </a:r>
            <a:endParaRPr kumimoji="0" lang="en-US"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10"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e Placeholder 16"/>
          <p:cNvSpPr>
            <a:spLocks noGrp="1"/>
          </p:cNvSpPr>
          <p:nvPr>
            <p:ph type="dt" sz="half" idx="10"/>
          </p:nvPr>
        </p:nvSpPr>
        <p:spPr/>
        <p:txBody>
          <a:bodyPr rtlCol="0"/>
          <a:lstStyle/>
          <a:p>
            <a:fld id="{CFAFE1E7-C072-4C10-9C03-EE63EF170E31}" type="datetimeFigureOut">
              <a:rPr lang="en-US" smtClean="0"/>
              <a:pPr/>
              <a:t>6/9/2010</a:t>
            </a:fld>
            <a:endParaRPr lang="en-US"/>
          </a:p>
        </p:txBody>
      </p:sp>
      <p:sp>
        <p:nvSpPr>
          <p:cNvPr id="18" name="Slide Number Placeholder 17"/>
          <p:cNvSpPr>
            <a:spLocks noGrp="1"/>
          </p:cNvSpPr>
          <p:nvPr>
            <p:ph type="sldNum" sz="quarter" idx="11"/>
          </p:nvPr>
        </p:nvSpPr>
        <p:spPr/>
        <p:txBody>
          <a:bodyPr rtlCol="0"/>
          <a:lstStyle/>
          <a:p>
            <a:fld id="{E462B548-6481-4907-B495-344F05F290A0}" type="slidenum">
              <a:rPr lang="en-US" smtClean="0"/>
              <a:pPr/>
              <a:t>‹#›</a:t>
            </a:fld>
            <a:endParaRPr lang="en-US"/>
          </a:p>
        </p:txBody>
      </p:sp>
      <p:sp>
        <p:nvSpPr>
          <p:cNvPr id="21" name="Footer Placeholder 20"/>
          <p:cNvSpPr>
            <a:spLocks noGrp="1"/>
          </p:cNvSpPr>
          <p:nvPr>
            <p:ph type="ftr" sz="quarter" idx="12"/>
          </p:nvPr>
        </p:nvSpPr>
        <p:spPr/>
        <p:txBody>
          <a:bodyPr rtlCol="0"/>
          <a:lstStyle/>
          <a:p>
            <a:endParaRPr lang="en-US"/>
          </a:p>
        </p:txBody>
      </p:sp>
    </p:spTree>
  </p:cSld>
  <p:clrMapOvr>
    <a:masterClrMapping/>
  </p:clrMapOvr>
  <p:transition spd="slow">
    <p:newsflash/>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CFAFE1E7-C072-4C10-9C03-EE63EF170E31}" type="datetimeFigureOut">
              <a:rPr lang="en-US" smtClean="0"/>
              <a:pPr/>
              <a:t>6/9/2010</a:t>
            </a:fld>
            <a:endParaRPr lang="en-US"/>
          </a:p>
        </p:txBody>
      </p:sp>
      <p:sp>
        <p:nvSpPr>
          <p:cNvPr id="3" name="Footer Placeholder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en-US"/>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E462B548-6481-4907-B495-344F05F290A0}"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spd="slow">
    <p:newsflash/>
  </p:transition>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wmf"/><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2.xml"/><Relationship Id="rId4" Type="http://schemas.openxmlformats.org/officeDocument/2006/relationships/image" Target="../media/image6.jpeg"/></Relationships>
</file>

<file path=ppt/slides/_rels/slide4.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hyperlink" Target="http://www.google.com/imgres?imgurl=http://www.baking911.com/images/egg.jpg&amp;imgrefurl=http://www.baking911.com/pantry/eggs.htm&amp;usg=__CGL1G90ZxwsIuvcLlIchoTTzXYg=&amp;h=609&amp;w=641&amp;sz=7&amp;hl=en&amp;start=4&amp;um=1&amp;itbs=1&amp;tbnid=r_h-YAo2a8KxbM:&amp;tbnh=130&amp;tbnw=137&amp;prev=/images?q=eggs&amp;um=1&amp;hl=en&amp;safe=active&amp;sa=N&amp;tbs=isch:1" TargetMode="External"/><Relationship Id="rId1" Type="http://schemas.openxmlformats.org/officeDocument/2006/relationships/slideLayout" Target="../slideLayouts/slideLayout2.xml"/><Relationship Id="rId6" Type="http://schemas.openxmlformats.org/officeDocument/2006/relationships/image" Target="../media/image9.jpeg"/><Relationship Id="rId5" Type="http://schemas.openxmlformats.org/officeDocument/2006/relationships/image" Target="../media/image8.jpeg"/><Relationship Id="rId4" Type="http://schemas.openxmlformats.org/officeDocument/2006/relationships/hyperlink" Target="http://www.google.com/imgres?imgurl=http://www.giftlebanon.com/catalog/images/RoyalFruitBasket.jpg&amp;imgrefurl=http://www.giftlebanon.com/catalog/index.php?cPath=36&amp;usg=__pF7SlkCtgfIJKJf9wbUuayr-Bns=&amp;h=480&amp;w=393&amp;sz=41&amp;hl=en&amp;start=9&amp;um=1&amp;itbs=1&amp;tbnid=Ng4GxbGRSELIGM:&amp;tbnh=129&amp;tbnw=106&amp;prev=/images?q=fruit&amp;um=1&amp;hl=en&amp;safe=active&amp;tbs=isch:1" TargetMode="External"/></Relationships>
</file>

<file path=ppt/slides/_rels/slide5.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hyperlink" Target="http://www.google.com/imgres?imgurl=http://bodylogicmd.files.wordpress.com/2009/09/fruits_and_vegetables21.jpg&amp;imgrefurl=http://bodylogicmd.wordpress.com/2009/09/&amp;usg=__prOkiF7o7AzMeSoBwN9qJ38ZIeI=&amp;h=368&amp;w=409&amp;sz=83&amp;hl=en&amp;start=1&amp;um=1&amp;itbs=1&amp;tbnid=UulkbzFlnEWapM:&amp;tbnh=112&amp;tbnw=125&amp;prev=/images?q=vegetables&amp;um=1&amp;hl=en&amp;safe=active&amp;sa=X&amp;tbs=isch:1" TargetMode="External"/><Relationship Id="rId1" Type="http://schemas.openxmlformats.org/officeDocument/2006/relationships/slideLayout" Target="../slideLayouts/slideLayout2.xml"/><Relationship Id="rId5" Type="http://schemas.openxmlformats.org/officeDocument/2006/relationships/image" Target="../media/image12.jpeg"/><Relationship Id="rId4" Type="http://schemas.openxmlformats.org/officeDocument/2006/relationships/image" Target="../media/image11.jpeg"/></Relationships>
</file>

<file path=ppt/slides/_rels/slide6.xml.rels><?xml version="1.0" encoding="UTF-8" standalone="yes"?>
<Relationships xmlns="http://schemas.openxmlformats.org/package/2006/relationships"><Relationship Id="rId3" Type="http://schemas.openxmlformats.org/officeDocument/2006/relationships/image" Target="../media/image14.wmf"/><Relationship Id="rId2" Type="http://schemas.openxmlformats.org/officeDocument/2006/relationships/image" Target="../media/image13.gi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6.wmf"/><Relationship Id="rId2" Type="http://schemas.openxmlformats.org/officeDocument/2006/relationships/image" Target="../media/image15.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8.wmf"/><Relationship Id="rId2" Type="http://schemas.openxmlformats.org/officeDocument/2006/relationships/image" Target="../media/image17.wmf"/><Relationship Id="rId1" Type="http://schemas.openxmlformats.org/officeDocument/2006/relationships/slideLayout" Target="../slideLayouts/slideLayout2.xml"/><Relationship Id="rId4" Type="http://schemas.openxmlformats.org/officeDocument/2006/relationships/image" Target="../media/image19.w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4" name="Picture 4" descr="C:\Documents and Settings\155092\Local Settings\Temporary Internet Files\Content.IE5\M8FSP0XK\MC900210256[1].wmf"/>
          <p:cNvPicPr>
            <a:picLocks noChangeAspect="1" noChangeArrowheads="1"/>
          </p:cNvPicPr>
          <p:nvPr/>
        </p:nvPicPr>
        <p:blipFill>
          <a:blip r:embed="rId2" cstate="print"/>
          <a:srcRect/>
          <a:stretch>
            <a:fillRect/>
          </a:stretch>
        </p:blipFill>
        <p:spPr bwMode="auto">
          <a:xfrm>
            <a:off x="2286000" y="838200"/>
            <a:ext cx="6705600" cy="5214619"/>
          </a:xfrm>
          <a:prstGeom prst="rect">
            <a:avLst/>
          </a:prstGeom>
          <a:noFill/>
        </p:spPr>
      </p:pic>
      <p:sp>
        <p:nvSpPr>
          <p:cNvPr id="2" name="Title 1"/>
          <p:cNvSpPr>
            <a:spLocks noGrp="1"/>
          </p:cNvSpPr>
          <p:nvPr>
            <p:ph type="ctrTitle"/>
          </p:nvPr>
        </p:nvSpPr>
        <p:spPr>
          <a:xfrm>
            <a:off x="2362200" y="2286000"/>
            <a:ext cx="6553200" cy="2351562"/>
          </a:xfrm>
        </p:spPr>
        <p:txBody>
          <a:bodyPr>
            <a:normAutofit/>
            <a:scene3d>
              <a:camera prst="orthographicFront"/>
              <a:lightRig rig="threePt" dir="t"/>
            </a:scene3d>
            <a:sp3d extrusionH="57150">
              <a:bevelT w="38100" h="38100"/>
            </a:sp3d>
          </a:bodyPr>
          <a:lstStyle/>
          <a:p>
            <a:r>
              <a:rPr lang="en-US" sz="7200" dirty="0" smtClean="0">
                <a:ln>
                  <a:solidFill>
                    <a:schemeClr val="accent1"/>
                  </a:solidFill>
                </a:ln>
                <a:solidFill>
                  <a:schemeClr val="accent6">
                    <a:lumMod val="50000"/>
                  </a:schemeClr>
                </a:solidFill>
                <a:effectLst>
                  <a:innerShdw blurRad="63500" dist="50800" dir="10800000">
                    <a:prstClr val="black">
                      <a:alpha val="50000"/>
                    </a:prstClr>
                  </a:innerShdw>
                </a:effectLst>
              </a:rPr>
              <a:t>Vegetarian and Vegan Diets</a:t>
            </a:r>
            <a:endParaRPr lang="en-US" sz="7200" dirty="0">
              <a:ln>
                <a:solidFill>
                  <a:schemeClr val="accent1"/>
                </a:solidFill>
              </a:ln>
              <a:solidFill>
                <a:schemeClr val="accent6">
                  <a:lumMod val="50000"/>
                </a:schemeClr>
              </a:solidFill>
              <a:effectLst>
                <a:innerShdw blurRad="63500" dist="50800" dir="10800000">
                  <a:prstClr val="black">
                    <a:alpha val="50000"/>
                  </a:prstClr>
                </a:innerShdw>
              </a:effectLst>
            </a:endParaRPr>
          </a:p>
        </p:txBody>
      </p:sp>
      <p:pic>
        <p:nvPicPr>
          <p:cNvPr id="5121" name="Picture 1" descr="C:\Documents and Settings\155092\Local Settings\Temporary Internet Files\Content.IE5\9MO1GEHF\MC900020682[1].wmf"/>
          <p:cNvPicPr>
            <a:picLocks noChangeAspect="1" noChangeArrowheads="1"/>
          </p:cNvPicPr>
          <p:nvPr/>
        </p:nvPicPr>
        <p:blipFill>
          <a:blip r:embed="rId3" cstate="print"/>
          <a:srcRect/>
          <a:stretch>
            <a:fillRect/>
          </a:stretch>
        </p:blipFill>
        <p:spPr bwMode="auto">
          <a:xfrm>
            <a:off x="88392" y="3850514"/>
            <a:ext cx="2514600" cy="2856000"/>
          </a:xfrm>
          <a:prstGeom prst="rect">
            <a:avLst/>
          </a:prstGeom>
          <a:noFill/>
        </p:spPr>
      </p:pic>
      <p:pic>
        <p:nvPicPr>
          <p:cNvPr id="5122" name="Picture 2" descr="C:\Documents and Settings\155092\Local Settings\Temporary Internet Files\Content.IE5\9MO1GEHF\MC900020682[1].wmf"/>
          <p:cNvPicPr>
            <a:picLocks noChangeAspect="1" noChangeArrowheads="1"/>
          </p:cNvPicPr>
          <p:nvPr/>
        </p:nvPicPr>
        <p:blipFill>
          <a:blip r:embed="rId3" cstate="print"/>
          <a:srcRect/>
          <a:stretch>
            <a:fillRect/>
          </a:stretch>
        </p:blipFill>
        <p:spPr bwMode="auto">
          <a:xfrm rot="5400000">
            <a:off x="328459" y="-23659"/>
            <a:ext cx="2593543" cy="2945661"/>
          </a:xfrm>
          <a:prstGeom prst="rect">
            <a:avLst/>
          </a:prstGeom>
          <a:noFill/>
        </p:spPr>
      </p:pic>
    </p:spTree>
  </p:cSld>
  <p:clrMapOvr>
    <a:masterClrMapping/>
  </p:clrMapOvr>
  <p:transition spd="slow">
    <p:newsflash/>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2" presetClass="entr" presetSubtype="0" fill="hold" grpId="0" nodeType="clickEffect">
                                  <p:stCondLst>
                                    <p:cond delay="0"/>
                                  </p:stCondLst>
                                  <p:iterate type="lt">
                                    <p:tmPct val="0"/>
                                  </p:iterate>
                                  <p:childTnLst>
                                    <p:set>
                                      <p:cBhvr>
                                        <p:cTn id="6" dur="1" fill="hold">
                                          <p:stCondLst>
                                            <p:cond delay="0"/>
                                          </p:stCondLst>
                                        </p:cTn>
                                        <p:tgtEl>
                                          <p:spTgt spid="2"/>
                                        </p:tgtEl>
                                        <p:attrNameLst>
                                          <p:attrName>style.visibility</p:attrName>
                                        </p:attrNameLst>
                                      </p:cBhvr>
                                      <p:to>
                                        <p:strVal val="visible"/>
                                      </p:to>
                                    </p:set>
                                    <p:animScale>
                                      <p:cBhvr>
                                        <p:cTn id="7" dur="1000" decel="50000" fill="hold">
                                          <p:stCondLst>
                                            <p:cond delay="0"/>
                                          </p:stCondLst>
                                        </p:cTn>
                                        <p:tgtEl>
                                          <p:spTgt spid="2"/>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8" dur="1000" decel="50000" fill="hold">
                                          <p:stCondLst>
                                            <p:cond delay="0"/>
                                          </p:stCondLst>
                                        </p:cTn>
                                        <p:tgtEl>
                                          <p:spTgt spid="2"/>
                                        </p:tgtEl>
                                        <p:attrNameLst>
                                          <p:attrName>ppt_x</p:attrName>
                                          <p:attrName>ppt_y</p:attrName>
                                        </p:attrNameLst>
                                      </p:cBhvr>
                                    </p:animMotion>
                                    <p:animEffect transition="in" filter="fade">
                                      <p:cBhvr>
                                        <p:cTn id="9" dur="1000"/>
                                        <p:tgtEl>
                                          <p:spTgt spid="2"/>
                                        </p:tgtEl>
                                      </p:cBhvr>
                                    </p:animEffect>
                                  </p:childTnLst>
                                </p:cTn>
                              </p:par>
                              <p:par>
                                <p:cTn id="10" presetID="52" presetClass="entr" presetSubtype="0" fill="hold" nodeType="withEffect">
                                  <p:stCondLst>
                                    <p:cond delay="0"/>
                                  </p:stCondLst>
                                  <p:childTnLst>
                                    <p:set>
                                      <p:cBhvr>
                                        <p:cTn id="11" dur="1" fill="hold">
                                          <p:stCondLst>
                                            <p:cond delay="0"/>
                                          </p:stCondLst>
                                        </p:cTn>
                                        <p:tgtEl>
                                          <p:spTgt spid="5124"/>
                                        </p:tgtEl>
                                        <p:attrNameLst>
                                          <p:attrName>style.visibility</p:attrName>
                                        </p:attrNameLst>
                                      </p:cBhvr>
                                      <p:to>
                                        <p:strVal val="visible"/>
                                      </p:to>
                                    </p:set>
                                    <p:animScale>
                                      <p:cBhvr>
                                        <p:cTn id="12" dur="1000" decel="50000" fill="hold">
                                          <p:stCondLst>
                                            <p:cond delay="0"/>
                                          </p:stCondLst>
                                        </p:cTn>
                                        <p:tgtEl>
                                          <p:spTgt spid="5124"/>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13" dur="1000" decel="50000" fill="hold">
                                          <p:stCondLst>
                                            <p:cond delay="0"/>
                                          </p:stCondLst>
                                        </p:cTn>
                                        <p:tgtEl>
                                          <p:spTgt spid="5124"/>
                                        </p:tgtEl>
                                        <p:attrNameLst>
                                          <p:attrName>ppt_x</p:attrName>
                                          <p:attrName>ppt_y</p:attrName>
                                        </p:attrNameLst>
                                      </p:cBhvr>
                                    </p:animMotion>
                                    <p:animEffect transition="in" filter="fade">
                                      <p:cBhvr>
                                        <p:cTn id="14" dur="1000"/>
                                        <p:tgtEl>
                                          <p:spTgt spid="5124"/>
                                        </p:tgtEl>
                                      </p:cBhvr>
                                    </p:animEffect>
                                  </p:childTnLst>
                                </p:cTn>
                              </p:par>
                            </p:childTnLst>
                          </p:cTn>
                        </p:par>
                      </p:childTnLst>
                    </p:cTn>
                  </p:par>
                  <p:par>
                    <p:cTn id="15" fill="hold">
                      <p:stCondLst>
                        <p:cond delay="indefinite"/>
                      </p:stCondLst>
                      <p:childTnLst>
                        <p:par>
                          <p:cTn id="16" fill="hold">
                            <p:stCondLst>
                              <p:cond delay="0"/>
                            </p:stCondLst>
                            <p:childTnLst>
                              <p:par>
                                <p:cTn id="17" presetID="36" presetClass="emph" presetSubtype="0" fill="hold" grpId="1" nodeType="clickEffect">
                                  <p:stCondLst>
                                    <p:cond delay="0"/>
                                  </p:stCondLst>
                                  <p:iterate type="lt">
                                    <p:tmPct val="10000"/>
                                  </p:iterate>
                                  <p:childTnLst>
                                    <p:animScale>
                                      <p:cBhvr>
                                        <p:cTn id="18" dur="250" autoRev="1" fill="hold">
                                          <p:stCondLst>
                                            <p:cond delay="0"/>
                                          </p:stCondLst>
                                        </p:cTn>
                                        <p:tgtEl>
                                          <p:spTgt spid="2"/>
                                        </p:tgtEl>
                                      </p:cBhvr>
                                      <p:to x="80000" y="100000"/>
                                    </p:animScale>
                                    <p:anim by="(#ppt_w*0.10)" calcmode="lin" valueType="num">
                                      <p:cBhvr>
                                        <p:cTn id="19" dur="250" autoRev="1" fill="hold">
                                          <p:stCondLst>
                                            <p:cond delay="0"/>
                                          </p:stCondLst>
                                        </p:cTn>
                                        <p:tgtEl>
                                          <p:spTgt spid="2"/>
                                        </p:tgtEl>
                                        <p:attrNameLst>
                                          <p:attrName>ppt_x</p:attrName>
                                        </p:attrNameLst>
                                      </p:cBhvr>
                                    </p:anim>
                                    <p:anim by="(-#ppt_w*0.10)" calcmode="lin" valueType="num">
                                      <p:cBhvr>
                                        <p:cTn id="20" dur="250" autoRev="1" fill="hold">
                                          <p:stCondLst>
                                            <p:cond delay="0"/>
                                          </p:stCondLst>
                                        </p:cTn>
                                        <p:tgtEl>
                                          <p:spTgt spid="2"/>
                                        </p:tgtEl>
                                        <p:attrNameLst>
                                          <p:attrName>ppt_y</p:attrName>
                                        </p:attrNameLst>
                                      </p:cBhvr>
                                    </p:anim>
                                    <p:animRot by="-480000">
                                      <p:cBhvr>
                                        <p:cTn id="21" dur="250" autoRev="1" fill="hold">
                                          <p:stCondLst>
                                            <p:cond delay="0"/>
                                          </p:stCondLst>
                                        </p:cTn>
                                        <p:tgtEl>
                                          <p:spTgt spid="2"/>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400" dirty="0" smtClean="0">
                <a:ln>
                  <a:solidFill>
                    <a:schemeClr val="accent1"/>
                  </a:solidFill>
                </a:ln>
                <a:solidFill>
                  <a:schemeClr val="accent6">
                    <a:lumMod val="50000"/>
                  </a:schemeClr>
                </a:solidFill>
                <a:effectLst>
                  <a:innerShdw blurRad="63500" dist="50800" dir="13500000">
                    <a:prstClr val="black">
                      <a:alpha val="50000"/>
                    </a:prstClr>
                  </a:innerShdw>
                </a:effectLst>
              </a:rPr>
              <a:t>What is a Vegetarian diet?</a:t>
            </a:r>
            <a:endParaRPr lang="en-US" sz="4400" dirty="0">
              <a:ln>
                <a:solidFill>
                  <a:schemeClr val="accent1"/>
                </a:solidFill>
              </a:ln>
              <a:solidFill>
                <a:schemeClr val="accent6">
                  <a:lumMod val="50000"/>
                </a:schemeClr>
              </a:solidFill>
              <a:effectLst>
                <a:innerShdw blurRad="63500" dist="50800" dir="13500000">
                  <a:prstClr val="black">
                    <a:alpha val="50000"/>
                  </a:prstClr>
                </a:innerShdw>
              </a:effectLst>
            </a:endParaRPr>
          </a:p>
        </p:txBody>
      </p:sp>
      <p:sp>
        <p:nvSpPr>
          <p:cNvPr id="3" name="Content Placeholder 2"/>
          <p:cNvSpPr>
            <a:spLocks noGrp="1"/>
          </p:cNvSpPr>
          <p:nvPr>
            <p:ph sz="quarter" idx="1"/>
          </p:nvPr>
        </p:nvSpPr>
        <p:spPr>
          <a:xfrm>
            <a:off x="457200" y="1600200"/>
            <a:ext cx="7467600" cy="4343400"/>
          </a:xfrm>
        </p:spPr>
        <p:style>
          <a:lnRef idx="1">
            <a:schemeClr val="accent1"/>
          </a:lnRef>
          <a:fillRef idx="2">
            <a:schemeClr val="accent1"/>
          </a:fillRef>
          <a:effectRef idx="1">
            <a:schemeClr val="accent1"/>
          </a:effectRef>
          <a:fontRef idx="minor">
            <a:schemeClr val="dk1"/>
          </a:fontRef>
        </p:style>
        <p:txBody>
          <a:bodyPr/>
          <a:lstStyle/>
          <a:p>
            <a:pPr>
              <a:buClr>
                <a:schemeClr val="accent2"/>
              </a:buClr>
            </a:pPr>
            <a:r>
              <a:rPr lang="en-US" dirty="0" smtClean="0"/>
              <a:t>There are four types of vegetarian diets:</a:t>
            </a:r>
          </a:p>
          <a:p>
            <a:pPr lvl="1">
              <a:buClr>
                <a:schemeClr val="accent2"/>
              </a:buClr>
            </a:pPr>
            <a:r>
              <a:rPr lang="en-US" b="1" u="sng" dirty="0" smtClean="0"/>
              <a:t>Vegan or total vegetarian- </a:t>
            </a:r>
            <a:r>
              <a:rPr lang="en-US" dirty="0" smtClean="0"/>
              <a:t>diet includes only foods 	from plants: fruits, vegetables, legumes (dried 	beans and peas), grains, seeds and nuts</a:t>
            </a:r>
          </a:p>
          <a:p>
            <a:pPr lvl="1">
              <a:buClr>
                <a:schemeClr val="accent2"/>
              </a:buClr>
            </a:pPr>
            <a:r>
              <a:rPr lang="en-US" b="1" u="sng" dirty="0" smtClean="0"/>
              <a:t>Lacto vegetarian- </a:t>
            </a:r>
            <a:r>
              <a:rPr lang="en-US" dirty="0" smtClean="0"/>
              <a:t>diet includes plant foods and 	dairy foods</a:t>
            </a:r>
          </a:p>
          <a:p>
            <a:pPr lvl="1">
              <a:buClr>
                <a:schemeClr val="accent2"/>
              </a:buClr>
            </a:pPr>
            <a:r>
              <a:rPr lang="en-US" b="1" u="sng" dirty="0" err="1" smtClean="0"/>
              <a:t>Ovo-lactovegetarian</a:t>
            </a:r>
            <a:r>
              <a:rPr lang="en-US" b="1" u="sng" dirty="0" smtClean="0"/>
              <a:t>-</a:t>
            </a:r>
            <a:r>
              <a:rPr lang="en-US" dirty="0" smtClean="0"/>
              <a:t> diet includes foods from 	plants, dairy and eggs</a:t>
            </a:r>
          </a:p>
          <a:p>
            <a:pPr lvl="1">
              <a:buClr>
                <a:schemeClr val="accent2"/>
              </a:buClr>
            </a:pPr>
            <a:r>
              <a:rPr lang="en-US" b="1" u="sng" dirty="0" smtClean="0"/>
              <a:t>Semi-vegetarians-</a:t>
            </a:r>
            <a:r>
              <a:rPr lang="en-US" dirty="0" smtClean="0"/>
              <a:t> diet does not include red meat 	but include chicken and fish with plant foods, 	dairy products and eggs</a:t>
            </a:r>
          </a:p>
          <a:p>
            <a:pPr lvl="1">
              <a:buClr>
                <a:schemeClr val="accent2"/>
              </a:buClr>
            </a:pPr>
            <a:endParaRPr lang="en-US" dirty="0" smtClean="0"/>
          </a:p>
        </p:txBody>
      </p:sp>
    </p:spTree>
  </p:cSld>
  <p:clrMapOvr>
    <a:masterClrMapping/>
  </p:clrMapOvr>
  <p:transition spd="slow">
    <p:newsflash/>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iterate type="lt">
                                    <p:tmPct val="0"/>
                                  </p:iterate>
                                  <p:childTnLst>
                                    <p:set>
                                      <p:cBhvr>
                                        <p:cTn id="6" dur="1" fill="hold">
                                          <p:stCondLst>
                                            <p:cond delay="0"/>
                                          </p:stCondLst>
                                        </p:cTn>
                                        <p:tgtEl>
                                          <p:spTgt spid="2"/>
                                        </p:tgtEl>
                                        <p:attrNameLst>
                                          <p:attrName>style.visibility</p:attrName>
                                        </p:attrNameLst>
                                      </p:cBhvr>
                                      <p:to>
                                        <p:strVal val="visible"/>
                                      </p:to>
                                    </p:set>
                                    <p:animEffect transition="in" filter="wipe(down)">
                                      <p:cBhvr>
                                        <p:cTn id="7" dur="580">
                                          <p:stCondLst>
                                            <p:cond delay="0"/>
                                          </p:stCondLst>
                                        </p:cTn>
                                        <p:tgtEl>
                                          <p:spTgt spid="2"/>
                                        </p:tgtEl>
                                      </p:cBhvr>
                                    </p:animEffect>
                                    <p:anim calcmode="lin" valueType="num">
                                      <p:cBhvr>
                                        <p:cTn id="8" dur="1822"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gtEl>
                                      </p:cBhvr>
                                      <p:to x="100000" y="60000"/>
                                    </p:animScale>
                                    <p:animScale>
                                      <p:cBhvr>
                                        <p:cTn id="14" dur="166" decel="50000">
                                          <p:stCondLst>
                                            <p:cond delay="676"/>
                                          </p:stCondLst>
                                        </p:cTn>
                                        <p:tgtEl>
                                          <p:spTgt spid="2"/>
                                        </p:tgtEl>
                                      </p:cBhvr>
                                      <p:to x="100000" y="100000"/>
                                    </p:animScale>
                                    <p:animScale>
                                      <p:cBhvr>
                                        <p:cTn id="15" dur="26">
                                          <p:stCondLst>
                                            <p:cond delay="1312"/>
                                          </p:stCondLst>
                                        </p:cTn>
                                        <p:tgtEl>
                                          <p:spTgt spid="2"/>
                                        </p:tgtEl>
                                      </p:cBhvr>
                                      <p:to x="100000" y="80000"/>
                                    </p:animScale>
                                    <p:animScale>
                                      <p:cBhvr>
                                        <p:cTn id="16" dur="166" decel="50000">
                                          <p:stCondLst>
                                            <p:cond delay="1338"/>
                                          </p:stCondLst>
                                        </p:cTn>
                                        <p:tgtEl>
                                          <p:spTgt spid="2"/>
                                        </p:tgtEl>
                                      </p:cBhvr>
                                      <p:to x="100000" y="100000"/>
                                    </p:animScale>
                                    <p:animScale>
                                      <p:cBhvr>
                                        <p:cTn id="17" dur="26">
                                          <p:stCondLst>
                                            <p:cond delay="1642"/>
                                          </p:stCondLst>
                                        </p:cTn>
                                        <p:tgtEl>
                                          <p:spTgt spid="2"/>
                                        </p:tgtEl>
                                      </p:cBhvr>
                                      <p:to x="100000" y="90000"/>
                                    </p:animScale>
                                    <p:animScale>
                                      <p:cBhvr>
                                        <p:cTn id="18" dur="166" decel="50000">
                                          <p:stCondLst>
                                            <p:cond delay="1668"/>
                                          </p:stCondLst>
                                        </p:cTn>
                                        <p:tgtEl>
                                          <p:spTgt spid="2"/>
                                        </p:tgtEl>
                                      </p:cBhvr>
                                      <p:to x="100000" y="100000"/>
                                    </p:animScale>
                                    <p:animScale>
                                      <p:cBhvr>
                                        <p:cTn id="19" dur="26">
                                          <p:stCondLst>
                                            <p:cond delay="1808"/>
                                          </p:stCondLst>
                                        </p:cTn>
                                        <p:tgtEl>
                                          <p:spTgt spid="2"/>
                                        </p:tgtEl>
                                      </p:cBhvr>
                                      <p:to x="100000" y="95000"/>
                                    </p:animScale>
                                    <p:animScale>
                                      <p:cBhvr>
                                        <p:cTn id="20" dur="166" decel="50000">
                                          <p:stCondLst>
                                            <p:cond delay="1834"/>
                                          </p:stCondLst>
                                        </p:cTn>
                                        <p:tgtEl>
                                          <p:spTgt spid="2"/>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5" presetClass="entr" presetSubtype="10" fill="hold" grpId="0" nodeType="clickEffect">
                                  <p:stCondLst>
                                    <p:cond delay="0"/>
                                  </p:stCondLst>
                                  <p:childTnLst>
                                    <p:set>
                                      <p:cBhvr>
                                        <p:cTn id="24" dur="1" fill="hold">
                                          <p:stCondLst>
                                            <p:cond delay="0"/>
                                          </p:stCondLst>
                                        </p:cTn>
                                        <p:tgtEl>
                                          <p:spTgt spid="3">
                                            <p:bg/>
                                          </p:spTgt>
                                        </p:tgtEl>
                                        <p:attrNameLst>
                                          <p:attrName>style.visibility</p:attrName>
                                        </p:attrNameLst>
                                      </p:cBhvr>
                                      <p:to>
                                        <p:strVal val="visible"/>
                                      </p:to>
                                    </p:set>
                                    <p:animEffect transition="in" filter="checkerboard(across)">
                                      <p:cBhvr>
                                        <p:cTn id="25" dur="1000"/>
                                        <p:tgtEl>
                                          <p:spTgt spid="3">
                                            <p:bg/>
                                          </p:spTgt>
                                        </p:tgtEl>
                                      </p:cBhvr>
                                    </p:animEffect>
                                  </p:childTnLst>
                                </p:cTn>
                              </p:par>
                            </p:childTnLst>
                          </p:cTn>
                        </p:par>
                      </p:childTnLst>
                    </p:cTn>
                  </p:par>
                  <p:par>
                    <p:cTn id="26" fill="hold">
                      <p:stCondLst>
                        <p:cond delay="indefinite"/>
                      </p:stCondLst>
                      <p:childTnLst>
                        <p:par>
                          <p:cTn id="27" fill="hold">
                            <p:stCondLst>
                              <p:cond delay="0"/>
                            </p:stCondLst>
                            <p:childTnLst>
                              <p:par>
                                <p:cTn id="28" presetID="5" presetClass="entr" presetSubtype="10" fill="hold" grpId="0" nodeType="clickEffect">
                                  <p:stCondLst>
                                    <p:cond delay="0"/>
                                  </p:stCondLst>
                                  <p:childTnLst>
                                    <p:set>
                                      <p:cBhvr>
                                        <p:cTn id="29" dur="1" fill="hold">
                                          <p:stCondLst>
                                            <p:cond delay="0"/>
                                          </p:stCondLst>
                                        </p:cTn>
                                        <p:tgtEl>
                                          <p:spTgt spid="3">
                                            <p:txEl>
                                              <p:pRg st="0" end="0"/>
                                            </p:txEl>
                                          </p:spTgt>
                                        </p:tgtEl>
                                        <p:attrNameLst>
                                          <p:attrName>style.visibility</p:attrName>
                                        </p:attrNameLst>
                                      </p:cBhvr>
                                      <p:to>
                                        <p:strVal val="visible"/>
                                      </p:to>
                                    </p:set>
                                    <p:animEffect transition="in" filter="checkerboard(across)">
                                      <p:cBhvr>
                                        <p:cTn id="30" dur="1000"/>
                                        <p:tgtEl>
                                          <p:spTgt spid="3">
                                            <p:txEl>
                                              <p:pRg st="0" end="0"/>
                                            </p:txEl>
                                          </p:spTgt>
                                        </p:tgtEl>
                                      </p:cBhvr>
                                    </p:animEffect>
                                  </p:childTnLst>
                                </p:cTn>
                              </p:par>
                              <p:par>
                                <p:cTn id="31" presetID="5" presetClass="entr" presetSubtype="10" fill="hold" grpId="0" nodeType="withEffect">
                                  <p:stCondLst>
                                    <p:cond delay="0"/>
                                  </p:stCondLst>
                                  <p:childTnLst>
                                    <p:set>
                                      <p:cBhvr>
                                        <p:cTn id="32" dur="1" fill="hold">
                                          <p:stCondLst>
                                            <p:cond delay="0"/>
                                          </p:stCondLst>
                                        </p:cTn>
                                        <p:tgtEl>
                                          <p:spTgt spid="3">
                                            <p:txEl>
                                              <p:pRg st="1" end="1"/>
                                            </p:txEl>
                                          </p:spTgt>
                                        </p:tgtEl>
                                        <p:attrNameLst>
                                          <p:attrName>style.visibility</p:attrName>
                                        </p:attrNameLst>
                                      </p:cBhvr>
                                      <p:to>
                                        <p:strVal val="visible"/>
                                      </p:to>
                                    </p:set>
                                    <p:animEffect transition="in" filter="checkerboard(across)">
                                      <p:cBhvr>
                                        <p:cTn id="33" dur="1000"/>
                                        <p:tgtEl>
                                          <p:spTgt spid="3">
                                            <p:txEl>
                                              <p:pRg st="1" end="1"/>
                                            </p:txEl>
                                          </p:spTgt>
                                        </p:tgtEl>
                                      </p:cBhvr>
                                    </p:animEffect>
                                  </p:childTnLst>
                                </p:cTn>
                              </p:par>
                              <p:par>
                                <p:cTn id="34" presetID="5" presetClass="entr" presetSubtype="10" fill="hold" grpId="0" nodeType="withEffect">
                                  <p:stCondLst>
                                    <p:cond delay="0"/>
                                  </p:stCondLst>
                                  <p:childTnLst>
                                    <p:set>
                                      <p:cBhvr>
                                        <p:cTn id="35" dur="1" fill="hold">
                                          <p:stCondLst>
                                            <p:cond delay="0"/>
                                          </p:stCondLst>
                                        </p:cTn>
                                        <p:tgtEl>
                                          <p:spTgt spid="3">
                                            <p:txEl>
                                              <p:pRg st="2" end="2"/>
                                            </p:txEl>
                                          </p:spTgt>
                                        </p:tgtEl>
                                        <p:attrNameLst>
                                          <p:attrName>style.visibility</p:attrName>
                                        </p:attrNameLst>
                                      </p:cBhvr>
                                      <p:to>
                                        <p:strVal val="visible"/>
                                      </p:to>
                                    </p:set>
                                    <p:animEffect transition="in" filter="checkerboard(across)">
                                      <p:cBhvr>
                                        <p:cTn id="36" dur="1000"/>
                                        <p:tgtEl>
                                          <p:spTgt spid="3">
                                            <p:txEl>
                                              <p:pRg st="2" end="2"/>
                                            </p:txEl>
                                          </p:spTgt>
                                        </p:tgtEl>
                                      </p:cBhvr>
                                    </p:animEffect>
                                  </p:childTnLst>
                                </p:cTn>
                              </p:par>
                              <p:par>
                                <p:cTn id="37" presetID="5" presetClass="entr" presetSubtype="10" fill="hold" grpId="0" nodeType="withEffect">
                                  <p:stCondLst>
                                    <p:cond delay="0"/>
                                  </p:stCondLst>
                                  <p:childTnLst>
                                    <p:set>
                                      <p:cBhvr>
                                        <p:cTn id="38" dur="1" fill="hold">
                                          <p:stCondLst>
                                            <p:cond delay="0"/>
                                          </p:stCondLst>
                                        </p:cTn>
                                        <p:tgtEl>
                                          <p:spTgt spid="3">
                                            <p:txEl>
                                              <p:pRg st="3" end="3"/>
                                            </p:txEl>
                                          </p:spTgt>
                                        </p:tgtEl>
                                        <p:attrNameLst>
                                          <p:attrName>style.visibility</p:attrName>
                                        </p:attrNameLst>
                                      </p:cBhvr>
                                      <p:to>
                                        <p:strVal val="visible"/>
                                      </p:to>
                                    </p:set>
                                    <p:animEffect transition="in" filter="checkerboard(across)">
                                      <p:cBhvr>
                                        <p:cTn id="39" dur="1000"/>
                                        <p:tgtEl>
                                          <p:spTgt spid="3">
                                            <p:txEl>
                                              <p:pRg st="3" end="3"/>
                                            </p:txEl>
                                          </p:spTgt>
                                        </p:tgtEl>
                                      </p:cBhvr>
                                    </p:animEffect>
                                  </p:childTnLst>
                                </p:cTn>
                              </p:par>
                              <p:par>
                                <p:cTn id="40" presetID="5" presetClass="entr" presetSubtype="10" fill="hold" grpId="0" nodeType="withEffect">
                                  <p:stCondLst>
                                    <p:cond delay="0"/>
                                  </p:stCondLst>
                                  <p:childTnLst>
                                    <p:set>
                                      <p:cBhvr>
                                        <p:cTn id="41" dur="1" fill="hold">
                                          <p:stCondLst>
                                            <p:cond delay="0"/>
                                          </p:stCondLst>
                                        </p:cTn>
                                        <p:tgtEl>
                                          <p:spTgt spid="3">
                                            <p:txEl>
                                              <p:pRg st="4" end="4"/>
                                            </p:txEl>
                                          </p:spTgt>
                                        </p:tgtEl>
                                        <p:attrNameLst>
                                          <p:attrName>style.visibility</p:attrName>
                                        </p:attrNameLst>
                                      </p:cBhvr>
                                      <p:to>
                                        <p:strVal val="visible"/>
                                      </p:to>
                                    </p:set>
                                    <p:animEffect transition="in" filter="checkerboard(across)">
                                      <p:cBhvr>
                                        <p:cTn id="42" dur="1000"/>
                                        <p:tgtEl>
                                          <p:spTgt spid="3">
                                            <p:txEl>
                                              <p:pRg st="4" end="4"/>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36" presetClass="emph" presetSubtype="0" fill="hold" grpId="1" nodeType="clickEffect">
                                  <p:stCondLst>
                                    <p:cond delay="0"/>
                                  </p:stCondLst>
                                  <p:iterate type="lt">
                                    <p:tmPct val="10000"/>
                                  </p:iterate>
                                  <p:childTnLst>
                                    <p:animScale>
                                      <p:cBhvr>
                                        <p:cTn id="46" dur="250" autoRev="1" fill="hold">
                                          <p:stCondLst>
                                            <p:cond delay="0"/>
                                          </p:stCondLst>
                                        </p:cTn>
                                        <p:tgtEl>
                                          <p:spTgt spid="2"/>
                                        </p:tgtEl>
                                      </p:cBhvr>
                                      <p:to x="80000" y="100000"/>
                                    </p:animScale>
                                    <p:anim by="(#ppt_w*0.10)" calcmode="lin" valueType="num">
                                      <p:cBhvr>
                                        <p:cTn id="47" dur="250" autoRev="1" fill="hold">
                                          <p:stCondLst>
                                            <p:cond delay="0"/>
                                          </p:stCondLst>
                                        </p:cTn>
                                        <p:tgtEl>
                                          <p:spTgt spid="2"/>
                                        </p:tgtEl>
                                        <p:attrNameLst>
                                          <p:attrName>ppt_x</p:attrName>
                                        </p:attrNameLst>
                                      </p:cBhvr>
                                    </p:anim>
                                    <p:anim by="(-#ppt_w*0.10)" calcmode="lin" valueType="num">
                                      <p:cBhvr>
                                        <p:cTn id="48" dur="250" autoRev="1" fill="hold">
                                          <p:stCondLst>
                                            <p:cond delay="0"/>
                                          </p:stCondLst>
                                        </p:cTn>
                                        <p:tgtEl>
                                          <p:spTgt spid="2"/>
                                        </p:tgtEl>
                                        <p:attrNameLst>
                                          <p:attrName>ppt_y</p:attrName>
                                        </p:attrNameLst>
                                      </p:cBhvr>
                                    </p:anim>
                                    <p:animRot by="-480000">
                                      <p:cBhvr>
                                        <p:cTn id="49" dur="250" autoRev="1" fill="hold">
                                          <p:stCondLst>
                                            <p:cond delay="0"/>
                                          </p:stCondLst>
                                        </p:cTn>
                                        <p:tgtEl>
                                          <p:spTgt spid="2"/>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P spid="3" grpId="0" build="p"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077200" cy="1143000"/>
          </a:xfrm>
        </p:spPr>
        <p:txBody>
          <a:bodyPr>
            <a:noAutofit/>
          </a:bodyPr>
          <a:lstStyle/>
          <a:p>
            <a:r>
              <a:rPr lang="en-US" sz="4400" dirty="0" smtClean="0">
                <a:ln>
                  <a:solidFill>
                    <a:schemeClr val="accent1"/>
                  </a:solidFill>
                </a:ln>
                <a:solidFill>
                  <a:schemeClr val="accent6">
                    <a:lumMod val="50000"/>
                  </a:schemeClr>
                </a:solidFill>
                <a:effectLst>
                  <a:innerShdw blurRad="63500" dist="50800" dir="13500000">
                    <a:prstClr val="black">
                      <a:alpha val="50000"/>
                    </a:prstClr>
                  </a:innerShdw>
                </a:effectLst>
              </a:rPr>
              <a:t>Are vegetarian diets healthy?</a:t>
            </a:r>
            <a:endParaRPr lang="en-US" sz="4400" dirty="0">
              <a:ln>
                <a:solidFill>
                  <a:schemeClr val="accent1"/>
                </a:solidFill>
              </a:ln>
              <a:solidFill>
                <a:schemeClr val="accent6">
                  <a:lumMod val="50000"/>
                </a:schemeClr>
              </a:solidFill>
              <a:effectLst>
                <a:innerShdw blurRad="63500" dist="50800" dir="13500000">
                  <a:prstClr val="black">
                    <a:alpha val="50000"/>
                  </a:prstClr>
                </a:innerShdw>
              </a:effectLst>
            </a:endParaRPr>
          </a:p>
        </p:txBody>
      </p:sp>
      <p:sp>
        <p:nvSpPr>
          <p:cNvPr id="3" name="Content Placeholder 2"/>
          <p:cNvSpPr>
            <a:spLocks noGrp="1"/>
          </p:cNvSpPr>
          <p:nvPr>
            <p:ph sz="quarter" idx="1"/>
          </p:nvPr>
        </p:nvSpPr>
        <p:spPr>
          <a:xfrm>
            <a:off x="457200" y="1600200"/>
            <a:ext cx="7467600" cy="3657600"/>
          </a:xfrm>
        </p:spPr>
        <p:style>
          <a:lnRef idx="1">
            <a:schemeClr val="accent1"/>
          </a:lnRef>
          <a:fillRef idx="2">
            <a:schemeClr val="accent1"/>
          </a:fillRef>
          <a:effectRef idx="1">
            <a:schemeClr val="accent1"/>
          </a:effectRef>
          <a:fontRef idx="minor">
            <a:schemeClr val="dk1"/>
          </a:fontRef>
        </p:style>
        <p:txBody>
          <a:bodyPr/>
          <a:lstStyle/>
          <a:p>
            <a:pPr>
              <a:lnSpc>
                <a:spcPct val="150000"/>
              </a:lnSpc>
              <a:buClr>
                <a:schemeClr val="accent2"/>
              </a:buClr>
            </a:pPr>
            <a:r>
              <a:rPr lang="en-US" dirty="0" smtClean="0"/>
              <a:t>Vegetarian diets can be healthy if they’re carefully planned to include essential nutrients</a:t>
            </a:r>
          </a:p>
          <a:p>
            <a:pPr>
              <a:lnSpc>
                <a:spcPct val="150000"/>
              </a:lnSpc>
              <a:buClr>
                <a:schemeClr val="accent2"/>
              </a:buClr>
            </a:pPr>
            <a:r>
              <a:rPr lang="en-US" dirty="0" smtClean="0"/>
              <a:t>Many studies have shown that vegetarians seem to have a </a:t>
            </a:r>
            <a:r>
              <a:rPr lang="en-US" b="1" u="sng" dirty="0" smtClean="0"/>
              <a:t>lower risk </a:t>
            </a:r>
            <a:r>
              <a:rPr lang="en-US" dirty="0" smtClean="0"/>
              <a:t>of </a:t>
            </a:r>
            <a:r>
              <a:rPr lang="en-US" u="sng" dirty="0" smtClean="0"/>
              <a:t>obesity</a:t>
            </a:r>
            <a:r>
              <a:rPr lang="en-US" dirty="0" smtClean="0"/>
              <a:t>, </a:t>
            </a:r>
            <a:r>
              <a:rPr lang="en-US" u="sng" dirty="0" smtClean="0"/>
              <a:t>heart attacks</a:t>
            </a:r>
            <a:r>
              <a:rPr lang="en-US" dirty="0" smtClean="0"/>
              <a:t>, </a:t>
            </a:r>
            <a:r>
              <a:rPr lang="en-US" u="sng" dirty="0" smtClean="0"/>
              <a:t>high blood pressure</a:t>
            </a:r>
            <a:r>
              <a:rPr lang="en-US" dirty="0" smtClean="0"/>
              <a:t>, </a:t>
            </a:r>
            <a:r>
              <a:rPr lang="en-US" u="sng" dirty="0" smtClean="0"/>
              <a:t>diabetes mellitus </a:t>
            </a:r>
            <a:r>
              <a:rPr lang="en-US" dirty="0" smtClean="0"/>
              <a:t>and some forms of </a:t>
            </a:r>
            <a:r>
              <a:rPr lang="en-US" u="sng" dirty="0" smtClean="0"/>
              <a:t>cancer</a:t>
            </a:r>
            <a:endParaRPr lang="en-US" u="sng" dirty="0"/>
          </a:p>
        </p:txBody>
      </p:sp>
      <p:pic>
        <p:nvPicPr>
          <p:cNvPr id="1026" name="Picture 2" descr="http://www.unc.edu/~melaffer/Pathfinder/vegetables.jpg"/>
          <p:cNvPicPr>
            <a:picLocks noChangeAspect="1" noChangeArrowheads="1"/>
          </p:cNvPicPr>
          <p:nvPr/>
        </p:nvPicPr>
        <p:blipFill>
          <a:blip r:embed="rId2" cstate="print"/>
          <a:srcRect/>
          <a:stretch>
            <a:fillRect/>
          </a:stretch>
        </p:blipFill>
        <p:spPr bwMode="auto">
          <a:xfrm>
            <a:off x="914400" y="5486400"/>
            <a:ext cx="1190625" cy="1105007"/>
          </a:xfrm>
          <a:prstGeom prst="rect">
            <a:avLst/>
          </a:prstGeom>
          <a:noFill/>
        </p:spPr>
      </p:pic>
      <p:sp>
        <p:nvSpPr>
          <p:cNvPr id="1027" name="Rectangle 3"/>
          <p:cNvSpPr>
            <a:spLocks noChangeArrowheads="1"/>
          </p:cNvSpPr>
          <p:nvPr/>
        </p:nvSpPr>
        <p:spPr bwMode="auto">
          <a:xfrm>
            <a:off x="0" y="0"/>
            <a:ext cx="9144000" cy="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endParaRPr>
          </a:p>
        </p:txBody>
      </p:sp>
      <p:sp>
        <p:nvSpPr>
          <p:cNvPr id="1028"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endParaRPr>
          </a:p>
        </p:txBody>
      </p:sp>
      <p:pic>
        <p:nvPicPr>
          <p:cNvPr id="1030" name="Picture 6" descr="http://www.happinessandpeace.com/sitepics/vegetables375119.jpg"/>
          <p:cNvPicPr>
            <a:picLocks noChangeAspect="1" noChangeArrowheads="1"/>
          </p:cNvPicPr>
          <p:nvPr/>
        </p:nvPicPr>
        <p:blipFill>
          <a:blip r:embed="rId3" cstate="print"/>
          <a:srcRect/>
          <a:stretch>
            <a:fillRect/>
          </a:stretch>
        </p:blipFill>
        <p:spPr bwMode="auto">
          <a:xfrm>
            <a:off x="2590800" y="5486400"/>
            <a:ext cx="1762125" cy="1149696"/>
          </a:xfrm>
          <a:prstGeom prst="rect">
            <a:avLst/>
          </a:prstGeom>
          <a:noFill/>
        </p:spPr>
      </p:pic>
      <p:pic>
        <p:nvPicPr>
          <p:cNvPr id="1032" name="Picture 8" descr="http://www.asktonythegardener.com/dotnetnuke/Portals/0/images/DNNArticle/WLW/SummerVegetables_BCB4/Vegetables_SummerVegetables_GlebSemenjukIDreamstime.com_2.jpg"/>
          <p:cNvPicPr>
            <a:picLocks noChangeAspect="1" noChangeArrowheads="1"/>
          </p:cNvPicPr>
          <p:nvPr/>
        </p:nvPicPr>
        <p:blipFill>
          <a:blip r:embed="rId4" cstate="print"/>
          <a:srcRect/>
          <a:stretch>
            <a:fillRect/>
          </a:stretch>
        </p:blipFill>
        <p:spPr bwMode="auto">
          <a:xfrm>
            <a:off x="5029200" y="5562600"/>
            <a:ext cx="1600200" cy="1170146"/>
          </a:xfrm>
          <a:prstGeom prst="rect">
            <a:avLst/>
          </a:prstGeom>
          <a:noFill/>
        </p:spPr>
      </p:pic>
    </p:spTree>
  </p:cSld>
  <p:clrMapOvr>
    <a:masterClrMapping/>
  </p:clrMapOvr>
  <p:transition spd="slow">
    <p:newsflash/>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7" presetClass="entr" presetSubtype="0" fill="hold" grpId="0" nodeType="clickEffect">
                                  <p:stCondLst>
                                    <p:cond delay="0"/>
                                  </p:stCondLst>
                                  <p:iterate type="lt">
                                    <p:tmPct val="50000"/>
                                  </p:iterate>
                                  <p:childTnLst>
                                    <p:set>
                                      <p:cBhvr>
                                        <p:cTn id="6" dur="1" fill="hold">
                                          <p:stCondLst>
                                            <p:cond delay="0"/>
                                          </p:stCondLst>
                                        </p:cTn>
                                        <p:tgtEl>
                                          <p:spTgt spid="2"/>
                                        </p:tgtEl>
                                        <p:attrNameLst>
                                          <p:attrName>style.visibility</p:attrName>
                                        </p:attrNameLst>
                                      </p:cBhvr>
                                      <p:to>
                                        <p:strVal val="visible"/>
                                      </p:to>
                                    </p:set>
                                    <p:anim calcmode="discrete" valueType="clr">
                                      <p:cBhvr override="childStyle">
                                        <p:cTn id="7" dur="80"/>
                                        <p:tgtEl>
                                          <p:spTgt spid="2"/>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2"/>
                                        </p:tgtEl>
                                        <p:attrNameLst>
                                          <p:attrName>fillcolor</p:attrName>
                                        </p:attrNameLst>
                                      </p:cBhvr>
                                      <p:tavLst>
                                        <p:tav tm="0">
                                          <p:val>
                                            <p:clrVal>
                                              <a:schemeClr val="accent2"/>
                                            </p:clrVal>
                                          </p:val>
                                        </p:tav>
                                        <p:tav tm="50000">
                                          <p:val>
                                            <p:clrVal>
                                              <a:schemeClr val="hlink"/>
                                            </p:clrVal>
                                          </p:val>
                                        </p:tav>
                                      </p:tavLst>
                                    </p:anim>
                                    <p:set>
                                      <p:cBhvr>
                                        <p:cTn id="9" dur="80"/>
                                        <p:tgtEl>
                                          <p:spTgt spid="2"/>
                                        </p:tgtEl>
                                        <p:attrNameLst>
                                          <p:attrName>fill.type</p:attrName>
                                        </p:attrNameLst>
                                      </p:cBhvr>
                                      <p:to>
                                        <p:strVal val="solid"/>
                                      </p:to>
                                    </p:set>
                                  </p:childTnLst>
                                </p:cTn>
                              </p:par>
                            </p:childTnLst>
                          </p:cTn>
                        </p:par>
                      </p:childTnLst>
                    </p:cTn>
                  </p:par>
                  <p:par>
                    <p:cTn id="10" fill="hold">
                      <p:stCondLst>
                        <p:cond delay="indefinite"/>
                      </p:stCondLst>
                      <p:childTnLst>
                        <p:par>
                          <p:cTn id="11" fill="hold">
                            <p:stCondLst>
                              <p:cond delay="0"/>
                            </p:stCondLst>
                            <p:childTnLst>
                              <p:par>
                                <p:cTn id="12" presetID="15" presetClass="entr" presetSubtype="0" fill="hold" grpId="0" nodeType="clickEffect">
                                  <p:stCondLst>
                                    <p:cond delay="0"/>
                                  </p:stCondLst>
                                  <p:childTnLst>
                                    <p:set>
                                      <p:cBhvr>
                                        <p:cTn id="13" dur="1" fill="hold">
                                          <p:stCondLst>
                                            <p:cond delay="0"/>
                                          </p:stCondLst>
                                        </p:cTn>
                                        <p:tgtEl>
                                          <p:spTgt spid="3">
                                            <p:bg/>
                                          </p:spTgt>
                                        </p:tgtEl>
                                        <p:attrNameLst>
                                          <p:attrName>style.visibility</p:attrName>
                                        </p:attrNameLst>
                                      </p:cBhvr>
                                      <p:to>
                                        <p:strVal val="visible"/>
                                      </p:to>
                                    </p:set>
                                    <p:anim calcmode="lin" valueType="num">
                                      <p:cBhvr>
                                        <p:cTn id="14" dur="1000" fill="hold"/>
                                        <p:tgtEl>
                                          <p:spTgt spid="3">
                                            <p:bg/>
                                          </p:spTgt>
                                        </p:tgtEl>
                                        <p:attrNameLst>
                                          <p:attrName>ppt_w</p:attrName>
                                        </p:attrNameLst>
                                      </p:cBhvr>
                                      <p:tavLst>
                                        <p:tav tm="0">
                                          <p:val>
                                            <p:fltVal val="0"/>
                                          </p:val>
                                        </p:tav>
                                        <p:tav tm="100000">
                                          <p:val>
                                            <p:strVal val="#ppt_w"/>
                                          </p:val>
                                        </p:tav>
                                      </p:tavLst>
                                    </p:anim>
                                    <p:anim calcmode="lin" valueType="num">
                                      <p:cBhvr>
                                        <p:cTn id="15" dur="1000" fill="hold"/>
                                        <p:tgtEl>
                                          <p:spTgt spid="3">
                                            <p:bg/>
                                          </p:spTgt>
                                        </p:tgtEl>
                                        <p:attrNameLst>
                                          <p:attrName>ppt_h</p:attrName>
                                        </p:attrNameLst>
                                      </p:cBhvr>
                                      <p:tavLst>
                                        <p:tav tm="0">
                                          <p:val>
                                            <p:fltVal val="0"/>
                                          </p:val>
                                        </p:tav>
                                        <p:tav tm="100000">
                                          <p:val>
                                            <p:strVal val="#ppt_h"/>
                                          </p:val>
                                        </p:tav>
                                      </p:tavLst>
                                    </p:anim>
                                    <p:anim calcmode="lin" valueType="num">
                                      <p:cBhvr>
                                        <p:cTn id="16" dur="1000" fill="hold"/>
                                        <p:tgtEl>
                                          <p:spTgt spid="3">
                                            <p:bg/>
                                          </p:spTgt>
                                        </p:tgtEl>
                                        <p:attrNameLst>
                                          <p:attrName>ppt_x</p:attrName>
                                        </p:attrNameLst>
                                      </p:cBhvr>
                                      <p:tavLst>
                                        <p:tav tm="0" fmla="#ppt_x+(cos(-2*pi*(1-$))*-#ppt_x-sin(-2*pi*(1-$))*(1-#ppt_y))*(1-$)">
                                          <p:val>
                                            <p:fltVal val="0"/>
                                          </p:val>
                                        </p:tav>
                                        <p:tav tm="100000">
                                          <p:val>
                                            <p:fltVal val="1"/>
                                          </p:val>
                                        </p:tav>
                                      </p:tavLst>
                                    </p:anim>
                                    <p:anim calcmode="lin" valueType="num">
                                      <p:cBhvr>
                                        <p:cTn id="17" dur="1000" fill="hold"/>
                                        <p:tgtEl>
                                          <p:spTgt spid="3">
                                            <p:bg/>
                                          </p:spTgt>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18" fill="hold">
                      <p:stCondLst>
                        <p:cond delay="indefinite"/>
                      </p:stCondLst>
                      <p:childTnLst>
                        <p:par>
                          <p:cTn id="19" fill="hold">
                            <p:stCondLst>
                              <p:cond delay="0"/>
                            </p:stCondLst>
                            <p:childTnLst>
                              <p:par>
                                <p:cTn id="20" presetID="15" presetClass="entr" presetSubtype="0" fill="hold" grpId="0" nodeType="clickEffect">
                                  <p:stCondLst>
                                    <p:cond delay="0"/>
                                  </p:stCondLst>
                                  <p:childTnLst>
                                    <p:set>
                                      <p:cBhvr>
                                        <p:cTn id="21" dur="1" fill="hold">
                                          <p:stCondLst>
                                            <p:cond delay="0"/>
                                          </p:stCondLst>
                                        </p:cTn>
                                        <p:tgtEl>
                                          <p:spTgt spid="3">
                                            <p:txEl>
                                              <p:pRg st="0" end="0"/>
                                            </p:txEl>
                                          </p:spTgt>
                                        </p:tgtEl>
                                        <p:attrNameLst>
                                          <p:attrName>style.visibility</p:attrName>
                                        </p:attrNameLst>
                                      </p:cBhvr>
                                      <p:to>
                                        <p:strVal val="visible"/>
                                      </p:to>
                                    </p:set>
                                    <p:anim calcmode="lin" valueType="num">
                                      <p:cBhvr>
                                        <p:cTn id="22"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23"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24" dur="1000" fill="hold"/>
                                        <p:tgtEl>
                                          <p:spTgt spid="3">
                                            <p:txEl>
                                              <p:pRg st="0" end="0"/>
                                            </p:txEl>
                                          </p:spTgt>
                                        </p:tgtEl>
                                        <p:attrNameLst>
                                          <p:attrName>ppt_x</p:attrName>
                                        </p:attrNameLst>
                                      </p:cBhvr>
                                      <p:tavLst>
                                        <p:tav tm="0" fmla="#ppt_x+(cos(-2*pi*(1-$))*-#ppt_x-sin(-2*pi*(1-$))*(1-#ppt_y))*(1-$)">
                                          <p:val>
                                            <p:fltVal val="0"/>
                                          </p:val>
                                        </p:tav>
                                        <p:tav tm="100000">
                                          <p:val>
                                            <p:fltVal val="1"/>
                                          </p:val>
                                        </p:tav>
                                      </p:tavLst>
                                    </p:anim>
                                    <p:anim calcmode="lin" valueType="num">
                                      <p:cBhvr>
                                        <p:cTn id="25" dur="1000" fill="hold"/>
                                        <p:tgtEl>
                                          <p:spTgt spid="3">
                                            <p:txEl>
                                              <p:pRg st="0" end="0"/>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26" fill="hold">
                      <p:stCondLst>
                        <p:cond delay="indefinite"/>
                      </p:stCondLst>
                      <p:childTnLst>
                        <p:par>
                          <p:cTn id="27" fill="hold">
                            <p:stCondLst>
                              <p:cond delay="0"/>
                            </p:stCondLst>
                            <p:childTnLst>
                              <p:par>
                                <p:cTn id="28" presetID="15" presetClass="entr" presetSubtype="0" fill="hold" grpId="0" nodeType="clickEffect">
                                  <p:stCondLst>
                                    <p:cond delay="0"/>
                                  </p:stCondLst>
                                  <p:childTnLst>
                                    <p:set>
                                      <p:cBhvr>
                                        <p:cTn id="29" dur="1" fill="hold">
                                          <p:stCondLst>
                                            <p:cond delay="0"/>
                                          </p:stCondLst>
                                        </p:cTn>
                                        <p:tgtEl>
                                          <p:spTgt spid="3">
                                            <p:txEl>
                                              <p:pRg st="1" end="1"/>
                                            </p:txEl>
                                          </p:spTgt>
                                        </p:tgtEl>
                                        <p:attrNameLst>
                                          <p:attrName>style.visibility</p:attrName>
                                        </p:attrNameLst>
                                      </p:cBhvr>
                                      <p:to>
                                        <p:strVal val="visible"/>
                                      </p:to>
                                    </p:set>
                                    <p:anim calcmode="lin" valueType="num">
                                      <p:cBhvr>
                                        <p:cTn id="30" dur="1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31" dur="1000" fill="hold"/>
                                        <p:tgtEl>
                                          <p:spTgt spid="3">
                                            <p:txEl>
                                              <p:pRg st="1" end="1"/>
                                            </p:txEl>
                                          </p:spTgt>
                                        </p:tgtEl>
                                        <p:attrNameLst>
                                          <p:attrName>ppt_h</p:attrName>
                                        </p:attrNameLst>
                                      </p:cBhvr>
                                      <p:tavLst>
                                        <p:tav tm="0">
                                          <p:val>
                                            <p:fltVal val="0"/>
                                          </p:val>
                                        </p:tav>
                                        <p:tav tm="100000">
                                          <p:val>
                                            <p:strVal val="#ppt_h"/>
                                          </p:val>
                                        </p:tav>
                                      </p:tavLst>
                                    </p:anim>
                                    <p:anim calcmode="lin" valueType="num">
                                      <p:cBhvr>
                                        <p:cTn id="32" dur="1000" fill="hold"/>
                                        <p:tgtEl>
                                          <p:spTgt spid="3">
                                            <p:txEl>
                                              <p:pRg st="1" end="1"/>
                                            </p:txEl>
                                          </p:spTgt>
                                        </p:tgtEl>
                                        <p:attrNameLst>
                                          <p:attrName>ppt_x</p:attrName>
                                        </p:attrNameLst>
                                      </p:cBhvr>
                                      <p:tavLst>
                                        <p:tav tm="0" fmla="#ppt_x+(cos(-2*pi*(1-$))*-#ppt_x-sin(-2*pi*(1-$))*(1-#ppt_y))*(1-$)">
                                          <p:val>
                                            <p:fltVal val="0"/>
                                          </p:val>
                                        </p:tav>
                                        <p:tav tm="100000">
                                          <p:val>
                                            <p:fltVal val="1"/>
                                          </p:val>
                                        </p:tav>
                                      </p:tavLst>
                                    </p:anim>
                                    <p:anim calcmode="lin" valueType="num">
                                      <p:cBhvr>
                                        <p:cTn id="33" dur="1000" fill="hold"/>
                                        <p:tgtEl>
                                          <p:spTgt spid="3">
                                            <p:txEl>
                                              <p:pRg st="1" end="1"/>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34" fill="hold">
                      <p:stCondLst>
                        <p:cond delay="indefinite"/>
                      </p:stCondLst>
                      <p:childTnLst>
                        <p:par>
                          <p:cTn id="35" fill="hold">
                            <p:stCondLst>
                              <p:cond delay="0"/>
                            </p:stCondLst>
                            <p:childTnLst>
                              <p:par>
                                <p:cTn id="36" presetID="19" presetClass="entr" presetSubtype="10" fill="hold" nodeType="clickEffect">
                                  <p:stCondLst>
                                    <p:cond delay="0"/>
                                  </p:stCondLst>
                                  <p:childTnLst>
                                    <p:set>
                                      <p:cBhvr>
                                        <p:cTn id="37" dur="1" fill="hold">
                                          <p:stCondLst>
                                            <p:cond delay="0"/>
                                          </p:stCondLst>
                                        </p:cTn>
                                        <p:tgtEl>
                                          <p:spTgt spid="1026"/>
                                        </p:tgtEl>
                                        <p:attrNameLst>
                                          <p:attrName>style.visibility</p:attrName>
                                        </p:attrNameLst>
                                      </p:cBhvr>
                                      <p:to>
                                        <p:strVal val="visible"/>
                                      </p:to>
                                    </p:set>
                                    <p:anim calcmode="lin" valueType="num">
                                      <p:cBhvr>
                                        <p:cTn id="38" dur="500" fill="hold"/>
                                        <p:tgtEl>
                                          <p:spTgt spid="1026"/>
                                        </p:tgtEl>
                                        <p:attrNameLst>
                                          <p:attrName>ppt_w</p:attrName>
                                        </p:attrNameLst>
                                      </p:cBhvr>
                                      <p:tavLst>
                                        <p:tav tm="0" fmla="#ppt_w*sin(2.5*pi*$)">
                                          <p:val>
                                            <p:fltVal val="0"/>
                                          </p:val>
                                        </p:tav>
                                        <p:tav tm="100000">
                                          <p:val>
                                            <p:fltVal val="1"/>
                                          </p:val>
                                        </p:tav>
                                      </p:tavLst>
                                    </p:anim>
                                    <p:anim calcmode="lin" valueType="num">
                                      <p:cBhvr>
                                        <p:cTn id="39" dur="500" fill="hold"/>
                                        <p:tgtEl>
                                          <p:spTgt spid="1026"/>
                                        </p:tgtEl>
                                        <p:attrNameLst>
                                          <p:attrName>ppt_h</p:attrName>
                                        </p:attrNameLst>
                                      </p:cBhvr>
                                      <p:tavLst>
                                        <p:tav tm="0">
                                          <p:val>
                                            <p:strVal val="#ppt_h"/>
                                          </p:val>
                                        </p:tav>
                                        <p:tav tm="100000">
                                          <p:val>
                                            <p:strVal val="#ppt_h"/>
                                          </p:val>
                                        </p:tav>
                                      </p:tavLst>
                                    </p:anim>
                                  </p:childTnLst>
                                </p:cTn>
                              </p:par>
                              <p:par>
                                <p:cTn id="40" presetID="19" presetClass="entr" presetSubtype="10" fill="hold" nodeType="withEffect">
                                  <p:stCondLst>
                                    <p:cond delay="0"/>
                                  </p:stCondLst>
                                  <p:childTnLst>
                                    <p:set>
                                      <p:cBhvr>
                                        <p:cTn id="41" dur="1" fill="hold">
                                          <p:stCondLst>
                                            <p:cond delay="0"/>
                                          </p:stCondLst>
                                        </p:cTn>
                                        <p:tgtEl>
                                          <p:spTgt spid="1030"/>
                                        </p:tgtEl>
                                        <p:attrNameLst>
                                          <p:attrName>style.visibility</p:attrName>
                                        </p:attrNameLst>
                                      </p:cBhvr>
                                      <p:to>
                                        <p:strVal val="visible"/>
                                      </p:to>
                                    </p:set>
                                    <p:anim calcmode="lin" valueType="num">
                                      <p:cBhvr>
                                        <p:cTn id="42" dur="500" fill="hold"/>
                                        <p:tgtEl>
                                          <p:spTgt spid="1030"/>
                                        </p:tgtEl>
                                        <p:attrNameLst>
                                          <p:attrName>ppt_w</p:attrName>
                                        </p:attrNameLst>
                                      </p:cBhvr>
                                      <p:tavLst>
                                        <p:tav tm="0" fmla="#ppt_w*sin(2.5*pi*$)">
                                          <p:val>
                                            <p:fltVal val="0"/>
                                          </p:val>
                                        </p:tav>
                                        <p:tav tm="100000">
                                          <p:val>
                                            <p:fltVal val="1"/>
                                          </p:val>
                                        </p:tav>
                                      </p:tavLst>
                                    </p:anim>
                                    <p:anim calcmode="lin" valueType="num">
                                      <p:cBhvr>
                                        <p:cTn id="43" dur="500" fill="hold"/>
                                        <p:tgtEl>
                                          <p:spTgt spid="1030"/>
                                        </p:tgtEl>
                                        <p:attrNameLst>
                                          <p:attrName>ppt_h</p:attrName>
                                        </p:attrNameLst>
                                      </p:cBhvr>
                                      <p:tavLst>
                                        <p:tav tm="0">
                                          <p:val>
                                            <p:strVal val="#ppt_h"/>
                                          </p:val>
                                        </p:tav>
                                        <p:tav tm="100000">
                                          <p:val>
                                            <p:strVal val="#ppt_h"/>
                                          </p:val>
                                        </p:tav>
                                      </p:tavLst>
                                    </p:anim>
                                  </p:childTnLst>
                                </p:cTn>
                              </p:par>
                              <p:par>
                                <p:cTn id="44" presetID="19" presetClass="entr" presetSubtype="10" fill="hold" nodeType="withEffect">
                                  <p:stCondLst>
                                    <p:cond delay="0"/>
                                  </p:stCondLst>
                                  <p:childTnLst>
                                    <p:set>
                                      <p:cBhvr>
                                        <p:cTn id="45" dur="1" fill="hold">
                                          <p:stCondLst>
                                            <p:cond delay="0"/>
                                          </p:stCondLst>
                                        </p:cTn>
                                        <p:tgtEl>
                                          <p:spTgt spid="1032"/>
                                        </p:tgtEl>
                                        <p:attrNameLst>
                                          <p:attrName>style.visibility</p:attrName>
                                        </p:attrNameLst>
                                      </p:cBhvr>
                                      <p:to>
                                        <p:strVal val="visible"/>
                                      </p:to>
                                    </p:set>
                                    <p:anim calcmode="lin" valueType="num">
                                      <p:cBhvr>
                                        <p:cTn id="46" dur="500" fill="hold"/>
                                        <p:tgtEl>
                                          <p:spTgt spid="1032"/>
                                        </p:tgtEl>
                                        <p:attrNameLst>
                                          <p:attrName>ppt_w</p:attrName>
                                        </p:attrNameLst>
                                      </p:cBhvr>
                                      <p:tavLst>
                                        <p:tav tm="0" fmla="#ppt_w*sin(2.5*pi*$)">
                                          <p:val>
                                            <p:fltVal val="0"/>
                                          </p:val>
                                        </p:tav>
                                        <p:tav tm="100000">
                                          <p:val>
                                            <p:fltVal val="1"/>
                                          </p:val>
                                        </p:tav>
                                      </p:tavLst>
                                    </p:anim>
                                    <p:anim calcmode="lin" valueType="num">
                                      <p:cBhvr>
                                        <p:cTn id="47" dur="500" fill="hold"/>
                                        <p:tgtEl>
                                          <p:spTgt spid="1032"/>
                                        </p:tgtEl>
                                        <p:attrNameLst>
                                          <p:attrName>ppt_h</p:attrName>
                                        </p:attrNameLst>
                                      </p:cBhvr>
                                      <p:tavLst>
                                        <p:tav tm="0">
                                          <p:val>
                                            <p:strVal val="#ppt_h"/>
                                          </p:val>
                                        </p:tav>
                                        <p:tav tm="100000">
                                          <p:val>
                                            <p:strVal val="#ppt_h"/>
                                          </p:val>
                                        </p:tav>
                                      </p:tavLst>
                                    </p:anim>
                                  </p:childTnLst>
                                </p:cTn>
                              </p:par>
                            </p:childTnLst>
                          </p:cTn>
                        </p:par>
                      </p:childTnLst>
                    </p:cTn>
                  </p:par>
                  <p:par>
                    <p:cTn id="48" fill="hold">
                      <p:stCondLst>
                        <p:cond delay="indefinite"/>
                      </p:stCondLst>
                      <p:childTnLst>
                        <p:par>
                          <p:cTn id="49" fill="hold">
                            <p:stCondLst>
                              <p:cond delay="0"/>
                            </p:stCondLst>
                            <p:childTnLst>
                              <p:par>
                                <p:cTn id="50" presetID="36" presetClass="emph" presetSubtype="0" fill="hold" grpId="1" nodeType="clickEffect">
                                  <p:stCondLst>
                                    <p:cond delay="0"/>
                                  </p:stCondLst>
                                  <p:iterate type="lt">
                                    <p:tmPct val="10000"/>
                                  </p:iterate>
                                  <p:childTnLst>
                                    <p:animScale>
                                      <p:cBhvr>
                                        <p:cTn id="51" dur="250" autoRev="1" fill="hold">
                                          <p:stCondLst>
                                            <p:cond delay="0"/>
                                          </p:stCondLst>
                                        </p:cTn>
                                        <p:tgtEl>
                                          <p:spTgt spid="2"/>
                                        </p:tgtEl>
                                      </p:cBhvr>
                                      <p:to x="80000" y="100000"/>
                                    </p:animScale>
                                    <p:anim by="(#ppt_w*0.10)" calcmode="lin" valueType="num">
                                      <p:cBhvr>
                                        <p:cTn id="52" dur="250" autoRev="1" fill="hold">
                                          <p:stCondLst>
                                            <p:cond delay="0"/>
                                          </p:stCondLst>
                                        </p:cTn>
                                        <p:tgtEl>
                                          <p:spTgt spid="2"/>
                                        </p:tgtEl>
                                        <p:attrNameLst>
                                          <p:attrName>ppt_x</p:attrName>
                                        </p:attrNameLst>
                                      </p:cBhvr>
                                    </p:anim>
                                    <p:anim by="(-#ppt_w*0.10)" calcmode="lin" valueType="num">
                                      <p:cBhvr>
                                        <p:cTn id="53" dur="250" autoRev="1" fill="hold">
                                          <p:stCondLst>
                                            <p:cond delay="0"/>
                                          </p:stCondLst>
                                        </p:cTn>
                                        <p:tgtEl>
                                          <p:spTgt spid="2"/>
                                        </p:tgtEl>
                                        <p:attrNameLst>
                                          <p:attrName>ppt_y</p:attrName>
                                        </p:attrNameLst>
                                      </p:cBhvr>
                                    </p:anim>
                                    <p:animRot by="-480000">
                                      <p:cBhvr>
                                        <p:cTn id="54" dur="250" autoRev="1" fill="hold">
                                          <p:stCondLst>
                                            <p:cond delay="0"/>
                                          </p:stCondLst>
                                        </p:cTn>
                                        <p:tgtEl>
                                          <p:spTgt spid="2"/>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P spid="3" grpId="0" build="p"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noAutofit/>
          </a:bodyPr>
          <a:lstStyle/>
          <a:p>
            <a:r>
              <a:rPr lang="en-US" sz="4000" dirty="0" smtClean="0">
                <a:ln>
                  <a:solidFill>
                    <a:schemeClr val="accent1"/>
                  </a:solidFill>
                </a:ln>
                <a:solidFill>
                  <a:schemeClr val="accent6">
                    <a:lumMod val="50000"/>
                  </a:schemeClr>
                </a:solidFill>
                <a:effectLst>
                  <a:innerShdw blurRad="63500" dist="50800" dir="13500000">
                    <a:prstClr val="black">
                      <a:alpha val="50000"/>
                    </a:prstClr>
                  </a:innerShdw>
                </a:effectLst>
              </a:rPr>
              <a:t>Why do people become Vegetarians?</a:t>
            </a:r>
            <a:endParaRPr lang="en-US" sz="4000" dirty="0">
              <a:ln>
                <a:solidFill>
                  <a:schemeClr val="accent1"/>
                </a:solidFill>
              </a:ln>
              <a:solidFill>
                <a:schemeClr val="accent6">
                  <a:lumMod val="50000"/>
                </a:schemeClr>
              </a:solidFill>
              <a:effectLst>
                <a:innerShdw blurRad="63500" dist="50800" dir="13500000">
                  <a:prstClr val="black">
                    <a:alpha val="50000"/>
                  </a:prstClr>
                </a:innerShdw>
              </a:effectLst>
            </a:endParaRPr>
          </a:p>
        </p:txBody>
      </p:sp>
      <p:sp>
        <p:nvSpPr>
          <p:cNvPr id="3" name="Content Placeholder 2"/>
          <p:cNvSpPr>
            <a:spLocks noGrp="1"/>
          </p:cNvSpPr>
          <p:nvPr>
            <p:ph idx="1"/>
          </p:nvPr>
        </p:nvSpPr>
        <p:spPr>
          <a:xfrm>
            <a:off x="457200" y="1447800"/>
            <a:ext cx="7467600" cy="3657600"/>
          </a:xfrm>
        </p:spPr>
        <p:style>
          <a:lnRef idx="1">
            <a:schemeClr val="accent1"/>
          </a:lnRef>
          <a:fillRef idx="2">
            <a:schemeClr val="accent1"/>
          </a:fillRef>
          <a:effectRef idx="1">
            <a:schemeClr val="accent1"/>
          </a:effectRef>
          <a:fontRef idx="minor">
            <a:schemeClr val="dk1"/>
          </a:fontRef>
        </p:style>
        <p:txBody>
          <a:bodyPr>
            <a:normAutofit/>
          </a:bodyPr>
          <a:lstStyle/>
          <a:p>
            <a:pPr>
              <a:buClr>
                <a:schemeClr val="accent2"/>
              </a:buClr>
            </a:pPr>
            <a:r>
              <a:rPr lang="en-US" sz="2400" dirty="0" smtClean="0"/>
              <a:t>They have serious ethical problems eating meat.</a:t>
            </a:r>
          </a:p>
          <a:p>
            <a:pPr>
              <a:buClr>
                <a:schemeClr val="accent2"/>
              </a:buClr>
            </a:pPr>
            <a:r>
              <a:rPr lang="en-US" sz="2400" dirty="0" smtClean="0"/>
              <a:t>Dietary reasons- They believe it’s very high in cholesterol. </a:t>
            </a:r>
          </a:p>
          <a:p>
            <a:pPr>
              <a:buClr>
                <a:schemeClr val="accent2"/>
              </a:buClr>
            </a:pPr>
            <a:r>
              <a:rPr lang="en-US" sz="2400" dirty="0" smtClean="0"/>
              <a:t>Slaughtering chickens and other animals seem unacceptable to vegetarians.</a:t>
            </a:r>
          </a:p>
          <a:p>
            <a:pPr>
              <a:buClr>
                <a:schemeClr val="accent2"/>
              </a:buClr>
            </a:pPr>
            <a:r>
              <a:rPr lang="en-US" sz="2400" dirty="0" smtClean="0"/>
              <a:t>They complain consumption of meat causes farmers to deforest land, so they have more room for their cattle. </a:t>
            </a:r>
            <a:endParaRPr lang="en-US" sz="2400" dirty="0"/>
          </a:p>
        </p:txBody>
      </p:sp>
      <p:pic>
        <p:nvPicPr>
          <p:cNvPr id="2050" name="Picture 2" descr="http://t2.gstatic.com/images?q=tbn:r_h-YAo2a8KxbM:http://www.baking911.com/images/egg.jpg">
            <a:hlinkClick r:id="rId2"/>
          </p:cNvPr>
          <p:cNvPicPr>
            <a:picLocks noChangeAspect="1" noChangeArrowheads="1"/>
          </p:cNvPicPr>
          <p:nvPr/>
        </p:nvPicPr>
        <p:blipFill>
          <a:blip r:embed="rId3" cstate="print"/>
          <a:srcRect/>
          <a:stretch>
            <a:fillRect/>
          </a:stretch>
        </p:blipFill>
        <p:spPr bwMode="auto">
          <a:xfrm>
            <a:off x="5943600" y="5410200"/>
            <a:ext cx="1304925" cy="1238250"/>
          </a:xfrm>
          <a:prstGeom prst="rect">
            <a:avLst/>
          </a:prstGeom>
          <a:noFill/>
        </p:spPr>
      </p:pic>
      <p:pic>
        <p:nvPicPr>
          <p:cNvPr id="2052" name="Picture 4" descr="http://t2.gstatic.com/images?q=tbn:Ng4GxbGRSELIGM:http://www.giftlebanon.com/catalog/images/RoyalFruitBasket.jpg">
            <a:hlinkClick r:id="rId4"/>
          </p:cNvPr>
          <p:cNvPicPr>
            <a:picLocks noChangeAspect="1" noChangeArrowheads="1"/>
          </p:cNvPicPr>
          <p:nvPr/>
        </p:nvPicPr>
        <p:blipFill>
          <a:blip r:embed="rId5" cstate="print"/>
          <a:srcRect/>
          <a:stretch>
            <a:fillRect/>
          </a:stretch>
        </p:blipFill>
        <p:spPr bwMode="auto">
          <a:xfrm>
            <a:off x="914400" y="5214668"/>
            <a:ext cx="1219200" cy="1483745"/>
          </a:xfrm>
          <a:prstGeom prst="rect">
            <a:avLst/>
          </a:prstGeom>
          <a:noFill/>
        </p:spPr>
      </p:pic>
      <p:pic>
        <p:nvPicPr>
          <p:cNvPr id="4" name="Picture 2" descr="http://ts4.mm.bing.net/images/thumbnail.aspx?q=121599044259&amp;id=067b8e8fd65e32d58946b157462c2e3c&amp;url=http%3a%2f%2fwww.commentsyard.com%2fgraphics%2fsmile%2fsmile33.jpg"/>
          <p:cNvPicPr>
            <a:picLocks noChangeAspect="1" noChangeArrowheads="1"/>
          </p:cNvPicPr>
          <p:nvPr/>
        </p:nvPicPr>
        <p:blipFill>
          <a:blip r:embed="rId6" cstate="print"/>
          <a:srcRect/>
          <a:stretch>
            <a:fillRect/>
          </a:stretch>
        </p:blipFill>
        <p:spPr bwMode="auto">
          <a:xfrm>
            <a:off x="3429000" y="5257800"/>
            <a:ext cx="1524000" cy="1476375"/>
          </a:xfrm>
          <a:prstGeom prst="rect">
            <a:avLst/>
          </a:prstGeom>
          <a:noFill/>
        </p:spPr>
      </p:pic>
    </p:spTree>
  </p:cSld>
  <p:clrMapOvr>
    <a:masterClrMapping/>
  </p:clrMapOvr>
  <p:transition spd="slow">
    <p:newsflash/>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5" presetClass="entr" presetSubtype="0" fill="hold" grpId="0" nodeType="clickEffect">
                                  <p:stCondLst>
                                    <p:cond delay="0"/>
                                  </p:stCondLst>
                                  <p:iterate type="lt">
                                    <p:tmPct val="0"/>
                                  </p:iterate>
                                  <p:childTnLst>
                                    <p:set>
                                      <p:cBhvr>
                                        <p:cTn id="6" dur="1" fill="hold">
                                          <p:stCondLst>
                                            <p:cond delay="0"/>
                                          </p:stCondLst>
                                        </p:cTn>
                                        <p:tgtEl>
                                          <p:spTgt spid="2"/>
                                        </p:tgtEl>
                                        <p:attrNameLst>
                                          <p:attrName>style.visibility</p:attrName>
                                        </p:attrNameLst>
                                      </p:cBhvr>
                                      <p:to>
                                        <p:strVal val="visible"/>
                                      </p:to>
                                    </p:set>
                                    <p:anim calcmode="lin" valueType="num">
                                      <p:cBhvr>
                                        <p:cTn id="7" dur="500" decel="50000" fill="hold">
                                          <p:stCondLst>
                                            <p:cond delay="0"/>
                                          </p:stCondLst>
                                        </p:cTn>
                                        <p:tgtEl>
                                          <p:spTgt spid="2"/>
                                        </p:tgtEl>
                                        <p:attrNameLst>
                                          <p:attrName>style.rotation</p:attrName>
                                        </p:attrNameLst>
                                      </p:cBhvr>
                                      <p:tavLst>
                                        <p:tav tm="0">
                                          <p:val>
                                            <p:fltVal val="-90"/>
                                          </p:val>
                                        </p:tav>
                                        <p:tav tm="100000">
                                          <p:val>
                                            <p:fltVal val="0"/>
                                          </p:val>
                                        </p:tav>
                                      </p:tavLst>
                                    </p:anim>
                                    <p:anim calcmode="lin" valueType="num">
                                      <p:cBhvr>
                                        <p:cTn id="8" dur="500" decel="50000" fill="hold">
                                          <p:stCondLst>
                                            <p:cond delay="0"/>
                                          </p:stCondLst>
                                        </p:cTn>
                                        <p:tgtEl>
                                          <p:spTgt spid="2"/>
                                        </p:tgtEl>
                                        <p:attrNameLst>
                                          <p:attrName>ppt_w</p:attrName>
                                        </p:attrNameLst>
                                      </p:cBhvr>
                                      <p:tavLst>
                                        <p:tav tm="0">
                                          <p:val>
                                            <p:strVal val="#ppt_w"/>
                                          </p:val>
                                        </p:tav>
                                        <p:tav tm="100000">
                                          <p:val>
                                            <p:strVal val="#ppt_w*.05"/>
                                          </p:val>
                                        </p:tav>
                                      </p:tavLst>
                                    </p:anim>
                                    <p:anim calcmode="lin" valueType="num">
                                      <p:cBhvr>
                                        <p:cTn id="9" dur="500" accel="50000" fill="hold">
                                          <p:stCondLst>
                                            <p:cond delay="500"/>
                                          </p:stCondLst>
                                        </p:cTn>
                                        <p:tgtEl>
                                          <p:spTgt spid="2"/>
                                        </p:tgtEl>
                                        <p:attrNameLst>
                                          <p:attrName>ppt_w</p:attrName>
                                        </p:attrNameLst>
                                      </p:cBhvr>
                                      <p:tavLst>
                                        <p:tav tm="0">
                                          <p:val>
                                            <p:strVal val="#ppt_w*.05"/>
                                          </p:val>
                                        </p:tav>
                                        <p:tav tm="100000">
                                          <p:val>
                                            <p:strVal val="#ppt_w"/>
                                          </p:val>
                                        </p:tav>
                                      </p:tavLst>
                                    </p:anim>
                                    <p:anim calcmode="lin" valueType="num">
                                      <p:cBhvr>
                                        <p:cTn id="10" dur="1000" fill="hold"/>
                                        <p:tgtEl>
                                          <p:spTgt spid="2"/>
                                        </p:tgtEl>
                                        <p:attrNameLst>
                                          <p:attrName>ppt_h</p:attrName>
                                        </p:attrNameLst>
                                      </p:cBhvr>
                                      <p:tavLst>
                                        <p:tav tm="0">
                                          <p:val>
                                            <p:strVal val="#ppt_h"/>
                                          </p:val>
                                        </p:tav>
                                        <p:tav tm="100000">
                                          <p:val>
                                            <p:strVal val="#ppt_h"/>
                                          </p:val>
                                        </p:tav>
                                      </p:tavLst>
                                    </p:anim>
                                    <p:anim calcmode="lin" valueType="num">
                                      <p:cBhvr>
                                        <p:cTn id="11" dur="500" decel="50000" fill="hold">
                                          <p:stCondLst>
                                            <p:cond delay="0"/>
                                          </p:stCondLst>
                                        </p:cTn>
                                        <p:tgtEl>
                                          <p:spTgt spid="2"/>
                                        </p:tgtEl>
                                        <p:attrNameLst>
                                          <p:attrName>ppt_x</p:attrName>
                                        </p:attrNameLst>
                                      </p:cBhvr>
                                      <p:tavLst>
                                        <p:tav tm="0">
                                          <p:val>
                                            <p:strVal val="#ppt_x+.4"/>
                                          </p:val>
                                        </p:tav>
                                        <p:tav tm="100000">
                                          <p:val>
                                            <p:strVal val="#ppt_x"/>
                                          </p:val>
                                        </p:tav>
                                      </p:tavLst>
                                    </p:anim>
                                    <p:anim calcmode="lin" valueType="num">
                                      <p:cBhvr>
                                        <p:cTn id="12" dur="500" decel="50000" fill="hold">
                                          <p:stCondLst>
                                            <p:cond delay="0"/>
                                          </p:stCondLst>
                                        </p:cTn>
                                        <p:tgtEl>
                                          <p:spTgt spid="2"/>
                                        </p:tgtEl>
                                        <p:attrNameLst>
                                          <p:attrName>ppt_y</p:attrName>
                                        </p:attrNameLst>
                                      </p:cBhvr>
                                      <p:tavLst>
                                        <p:tav tm="0">
                                          <p:val>
                                            <p:strVal val="#ppt_y-.2"/>
                                          </p:val>
                                        </p:tav>
                                        <p:tav tm="100000">
                                          <p:val>
                                            <p:strVal val="#ppt_y+.1"/>
                                          </p:val>
                                        </p:tav>
                                      </p:tavLst>
                                    </p:anim>
                                    <p:anim calcmode="lin" valueType="num">
                                      <p:cBhvr>
                                        <p:cTn id="13" dur="500" accel="50000" fill="hold">
                                          <p:stCondLst>
                                            <p:cond delay="500"/>
                                          </p:stCondLst>
                                        </p:cTn>
                                        <p:tgtEl>
                                          <p:spTgt spid="2"/>
                                        </p:tgtEl>
                                        <p:attrNameLst>
                                          <p:attrName>ppt_y</p:attrName>
                                        </p:attrNameLst>
                                      </p:cBhvr>
                                      <p:tavLst>
                                        <p:tav tm="0">
                                          <p:val>
                                            <p:strVal val="#ppt_y+.1"/>
                                          </p:val>
                                        </p:tav>
                                        <p:tav tm="100000">
                                          <p:val>
                                            <p:strVal val="#ppt_y"/>
                                          </p:val>
                                        </p:tav>
                                      </p:tavLst>
                                    </p:anim>
                                    <p:animEffect transition="in" filter="fade">
                                      <p:cBhvr>
                                        <p:cTn id="14" dur="1000" decel="50000">
                                          <p:stCondLst>
                                            <p:cond delay="0"/>
                                          </p:stCondLst>
                                        </p:cTn>
                                        <p:tgtEl>
                                          <p:spTgt spid="2"/>
                                        </p:tgtEl>
                                      </p:cBhvr>
                                    </p:animEffect>
                                  </p:childTnLst>
                                </p:cTn>
                              </p:par>
                            </p:childTnLst>
                          </p:cTn>
                        </p:par>
                      </p:childTnLst>
                    </p:cTn>
                  </p:par>
                  <p:par>
                    <p:cTn id="15" fill="hold">
                      <p:stCondLst>
                        <p:cond delay="indefinite"/>
                      </p:stCondLst>
                      <p:childTnLst>
                        <p:par>
                          <p:cTn id="16" fill="hold">
                            <p:stCondLst>
                              <p:cond delay="0"/>
                            </p:stCondLst>
                            <p:childTnLst>
                              <p:par>
                                <p:cTn id="17" presetID="34" presetClass="entr" presetSubtype="0" fill="hold" grpId="0" nodeType="clickEffect">
                                  <p:stCondLst>
                                    <p:cond delay="0"/>
                                  </p:stCondLst>
                                  <p:childTnLst>
                                    <p:set>
                                      <p:cBhvr>
                                        <p:cTn id="18" dur="1" fill="hold">
                                          <p:stCondLst>
                                            <p:cond delay="0"/>
                                          </p:stCondLst>
                                        </p:cTn>
                                        <p:tgtEl>
                                          <p:spTgt spid="3">
                                            <p:bg/>
                                          </p:spTgt>
                                        </p:tgtEl>
                                        <p:attrNameLst>
                                          <p:attrName>style.visibility</p:attrName>
                                        </p:attrNameLst>
                                      </p:cBhvr>
                                      <p:to>
                                        <p:strVal val="visible"/>
                                      </p:to>
                                    </p:set>
                                    <p:anim from="(-#ppt_w/2)" to="(#ppt_x)" calcmode="lin" valueType="num">
                                      <p:cBhvr>
                                        <p:cTn id="19" dur="600" fill="hold">
                                          <p:stCondLst>
                                            <p:cond delay="0"/>
                                          </p:stCondLst>
                                        </p:cTn>
                                        <p:tgtEl>
                                          <p:spTgt spid="3">
                                            <p:bg/>
                                          </p:spTgt>
                                        </p:tgtEl>
                                        <p:attrNameLst>
                                          <p:attrName>ppt_x</p:attrName>
                                        </p:attrNameLst>
                                      </p:cBhvr>
                                    </p:anim>
                                    <p:anim from="0" to="-1.0" calcmode="lin" valueType="num">
                                      <p:cBhvr>
                                        <p:cTn id="20" dur="200" decel="50000" autoRev="1" fill="hold">
                                          <p:stCondLst>
                                            <p:cond delay="600"/>
                                          </p:stCondLst>
                                        </p:cTn>
                                        <p:tgtEl>
                                          <p:spTgt spid="3">
                                            <p:bg/>
                                          </p:spTgt>
                                        </p:tgtEl>
                                        <p:attrNameLst>
                                          <p:attrName>xshear</p:attrName>
                                        </p:attrNameLst>
                                      </p:cBhvr>
                                    </p:anim>
                                    <p:animScale>
                                      <p:cBhvr>
                                        <p:cTn id="21" dur="200" decel="100000" autoRev="1" fill="hold">
                                          <p:stCondLst>
                                            <p:cond delay="600"/>
                                          </p:stCondLst>
                                        </p:cTn>
                                        <p:tgtEl>
                                          <p:spTgt spid="3">
                                            <p:bg/>
                                          </p:spTgt>
                                        </p:tgtEl>
                                      </p:cBhvr>
                                      <p:from x="100000" y="100000"/>
                                      <p:to x="80000" y="100000"/>
                                    </p:animScale>
                                    <p:anim by="(#ppt_h/3+#ppt_w*0.1)" calcmode="lin" valueType="num">
                                      <p:cBhvr additive="sum">
                                        <p:cTn id="22" dur="200" decel="100000" autoRev="1" fill="hold">
                                          <p:stCondLst>
                                            <p:cond delay="600"/>
                                          </p:stCondLst>
                                        </p:cTn>
                                        <p:tgtEl>
                                          <p:spTgt spid="3">
                                            <p:bg/>
                                          </p:spTgt>
                                        </p:tgtEl>
                                        <p:attrNameLst>
                                          <p:attrName>ppt_x</p:attrName>
                                        </p:attrNameLst>
                                      </p:cBhvr>
                                    </p:anim>
                                  </p:childTnLst>
                                </p:cTn>
                              </p:par>
                            </p:childTnLst>
                          </p:cTn>
                        </p:par>
                      </p:childTnLst>
                    </p:cTn>
                  </p:par>
                  <p:par>
                    <p:cTn id="23" fill="hold">
                      <p:stCondLst>
                        <p:cond delay="indefinite"/>
                      </p:stCondLst>
                      <p:childTnLst>
                        <p:par>
                          <p:cTn id="24" fill="hold">
                            <p:stCondLst>
                              <p:cond delay="0"/>
                            </p:stCondLst>
                            <p:childTnLst>
                              <p:par>
                                <p:cTn id="25" presetID="34" presetClass="entr" presetSubtype="0" fill="hold" grpId="0" nodeType="clickEffect">
                                  <p:stCondLst>
                                    <p:cond delay="0"/>
                                  </p:stCondLst>
                                  <p:childTnLst>
                                    <p:set>
                                      <p:cBhvr>
                                        <p:cTn id="26" dur="1" fill="hold">
                                          <p:stCondLst>
                                            <p:cond delay="0"/>
                                          </p:stCondLst>
                                        </p:cTn>
                                        <p:tgtEl>
                                          <p:spTgt spid="3">
                                            <p:txEl>
                                              <p:pRg st="0" end="0"/>
                                            </p:txEl>
                                          </p:spTgt>
                                        </p:tgtEl>
                                        <p:attrNameLst>
                                          <p:attrName>style.visibility</p:attrName>
                                        </p:attrNameLst>
                                      </p:cBhvr>
                                      <p:to>
                                        <p:strVal val="visible"/>
                                      </p:to>
                                    </p:set>
                                    <p:anim from="(-#ppt_w/2)" to="(#ppt_x)" calcmode="lin" valueType="num">
                                      <p:cBhvr>
                                        <p:cTn id="27" dur="600" fill="hold">
                                          <p:stCondLst>
                                            <p:cond delay="0"/>
                                          </p:stCondLst>
                                        </p:cTn>
                                        <p:tgtEl>
                                          <p:spTgt spid="3">
                                            <p:txEl>
                                              <p:pRg st="0" end="0"/>
                                            </p:txEl>
                                          </p:spTgt>
                                        </p:tgtEl>
                                        <p:attrNameLst>
                                          <p:attrName>ppt_x</p:attrName>
                                        </p:attrNameLst>
                                      </p:cBhvr>
                                    </p:anim>
                                    <p:anim from="0" to="-1.0" calcmode="lin" valueType="num">
                                      <p:cBhvr>
                                        <p:cTn id="28" dur="200" decel="50000" autoRev="1" fill="hold">
                                          <p:stCondLst>
                                            <p:cond delay="600"/>
                                          </p:stCondLst>
                                        </p:cTn>
                                        <p:tgtEl>
                                          <p:spTgt spid="3">
                                            <p:txEl>
                                              <p:pRg st="0" end="0"/>
                                            </p:txEl>
                                          </p:spTgt>
                                        </p:tgtEl>
                                        <p:attrNameLst>
                                          <p:attrName>xshear</p:attrName>
                                        </p:attrNameLst>
                                      </p:cBhvr>
                                    </p:anim>
                                    <p:animScale>
                                      <p:cBhvr>
                                        <p:cTn id="29" dur="200" decel="100000" autoRev="1" fill="hold">
                                          <p:stCondLst>
                                            <p:cond delay="600"/>
                                          </p:stCondLst>
                                        </p:cTn>
                                        <p:tgtEl>
                                          <p:spTgt spid="3">
                                            <p:txEl>
                                              <p:pRg st="0" end="0"/>
                                            </p:txEl>
                                          </p:spTgt>
                                        </p:tgtEl>
                                      </p:cBhvr>
                                      <p:from x="100000" y="100000"/>
                                      <p:to x="80000" y="100000"/>
                                    </p:animScale>
                                    <p:anim by="(#ppt_h/3+#ppt_w*0.1)" calcmode="lin" valueType="num">
                                      <p:cBhvr additive="sum">
                                        <p:cTn id="30" dur="200" decel="100000" autoRev="1" fill="hold">
                                          <p:stCondLst>
                                            <p:cond delay="600"/>
                                          </p:stCondLst>
                                        </p:cTn>
                                        <p:tgtEl>
                                          <p:spTgt spid="3">
                                            <p:txEl>
                                              <p:pRg st="0" end="0"/>
                                            </p:txEl>
                                          </p:spTgt>
                                        </p:tgtEl>
                                        <p:attrNameLst>
                                          <p:attrName>ppt_x</p:attrName>
                                        </p:attrNameLst>
                                      </p:cBhvr>
                                    </p:anim>
                                  </p:childTnLst>
                                </p:cTn>
                              </p:par>
                            </p:childTnLst>
                          </p:cTn>
                        </p:par>
                      </p:childTnLst>
                    </p:cTn>
                  </p:par>
                  <p:par>
                    <p:cTn id="31" fill="hold">
                      <p:stCondLst>
                        <p:cond delay="indefinite"/>
                      </p:stCondLst>
                      <p:childTnLst>
                        <p:par>
                          <p:cTn id="32" fill="hold">
                            <p:stCondLst>
                              <p:cond delay="0"/>
                            </p:stCondLst>
                            <p:childTnLst>
                              <p:par>
                                <p:cTn id="33" presetID="34" presetClass="entr" presetSubtype="0" fill="hold" grpId="0" nodeType="clickEffect">
                                  <p:stCondLst>
                                    <p:cond delay="0"/>
                                  </p:stCondLst>
                                  <p:childTnLst>
                                    <p:set>
                                      <p:cBhvr>
                                        <p:cTn id="34" dur="1" fill="hold">
                                          <p:stCondLst>
                                            <p:cond delay="0"/>
                                          </p:stCondLst>
                                        </p:cTn>
                                        <p:tgtEl>
                                          <p:spTgt spid="3">
                                            <p:txEl>
                                              <p:pRg st="1" end="1"/>
                                            </p:txEl>
                                          </p:spTgt>
                                        </p:tgtEl>
                                        <p:attrNameLst>
                                          <p:attrName>style.visibility</p:attrName>
                                        </p:attrNameLst>
                                      </p:cBhvr>
                                      <p:to>
                                        <p:strVal val="visible"/>
                                      </p:to>
                                    </p:set>
                                    <p:anim from="(-#ppt_w/2)" to="(#ppt_x)" calcmode="lin" valueType="num">
                                      <p:cBhvr>
                                        <p:cTn id="35" dur="600" fill="hold">
                                          <p:stCondLst>
                                            <p:cond delay="0"/>
                                          </p:stCondLst>
                                        </p:cTn>
                                        <p:tgtEl>
                                          <p:spTgt spid="3">
                                            <p:txEl>
                                              <p:pRg st="1" end="1"/>
                                            </p:txEl>
                                          </p:spTgt>
                                        </p:tgtEl>
                                        <p:attrNameLst>
                                          <p:attrName>ppt_x</p:attrName>
                                        </p:attrNameLst>
                                      </p:cBhvr>
                                    </p:anim>
                                    <p:anim from="0" to="-1.0" calcmode="lin" valueType="num">
                                      <p:cBhvr>
                                        <p:cTn id="36" dur="200" decel="50000" autoRev="1" fill="hold">
                                          <p:stCondLst>
                                            <p:cond delay="600"/>
                                          </p:stCondLst>
                                        </p:cTn>
                                        <p:tgtEl>
                                          <p:spTgt spid="3">
                                            <p:txEl>
                                              <p:pRg st="1" end="1"/>
                                            </p:txEl>
                                          </p:spTgt>
                                        </p:tgtEl>
                                        <p:attrNameLst>
                                          <p:attrName>xshear</p:attrName>
                                        </p:attrNameLst>
                                      </p:cBhvr>
                                    </p:anim>
                                    <p:animScale>
                                      <p:cBhvr>
                                        <p:cTn id="37" dur="200" decel="100000" autoRev="1" fill="hold">
                                          <p:stCondLst>
                                            <p:cond delay="600"/>
                                          </p:stCondLst>
                                        </p:cTn>
                                        <p:tgtEl>
                                          <p:spTgt spid="3">
                                            <p:txEl>
                                              <p:pRg st="1" end="1"/>
                                            </p:txEl>
                                          </p:spTgt>
                                        </p:tgtEl>
                                      </p:cBhvr>
                                      <p:from x="100000" y="100000"/>
                                      <p:to x="80000" y="100000"/>
                                    </p:animScale>
                                    <p:anim by="(#ppt_h/3+#ppt_w*0.1)" calcmode="lin" valueType="num">
                                      <p:cBhvr additive="sum">
                                        <p:cTn id="38" dur="200" decel="100000" autoRev="1" fill="hold">
                                          <p:stCondLst>
                                            <p:cond delay="600"/>
                                          </p:stCondLst>
                                        </p:cTn>
                                        <p:tgtEl>
                                          <p:spTgt spid="3">
                                            <p:txEl>
                                              <p:pRg st="1" end="1"/>
                                            </p:txEl>
                                          </p:spTgt>
                                        </p:tgtEl>
                                        <p:attrNameLst>
                                          <p:attrName>ppt_x</p:attrName>
                                        </p:attrNameLst>
                                      </p:cBhvr>
                                    </p:anim>
                                  </p:childTnLst>
                                </p:cTn>
                              </p:par>
                            </p:childTnLst>
                          </p:cTn>
                        </p:par>
                      </p:childTnLst>
                    </p:cTn>
                  </p:par>
                  <p:par>
                    <p:cTn id="39" fill="hold">
                      <p:stCondLst>
                        <p:cond delay="indefinite"/>
                      </p:stCondLst>
                      <p:childTnLst>
                        <p:par>
                          <p:cTn id="40" fill="hold">
                            <p:stCondLst>
                              <p:cond delay="0"/>
                            </p:stCondLst>
                            <p:childTnLst>
                              <p:par>
                                <p:cTn id="41" presetID="34" presetClass="entr" presetSubtype="0" fill="hold" grpId="0" nodeType="clickEffect">
                                  <p:stCondLst>
                                    <p:cond delay="0"/>
                                  </p:stCondLst>
                                  <p:childTnLst>
                                    <p:set>
                                      <p:cBhvr>
                                        <p:cTn id="42" dur="1" fill="hold">
                                          <p:stCondLst>
                                            <p:cond delay="0"/>
                                          </p:stCondLst>
                                        </p:cTn>
                                        <p:tgtEl>
                                          <p:spTgt spid="3">
                                            <p:txEl>
                                              <p:pRg st="2" end="2"/>
                                            </p:txEl>
                                          </p:spTgt>
                                        </p:tgtEl>
                                        <p:attrNameLst>
                                          <p:attrName>style.visibility</p:attrName>
                                        </p:attrNameLst>
                                      </p:cBhvr>
                                      <p:to>
                                        <p:strVal val="visible"/>
                                      </p:to>
                                    </p:set>
                                    <p:anim from="(-#ppt_w/2)" to="(#ppt_x)" calcmode="lin" valueType="num">
                                      <p:cBhvr>
                                        <p:cTn id="43" dur="600" fill="hold">
                                          <p:stCondLst>
                                            <p:cond delay="0"/>
                                          </p:stCondLst>
                                        </p:cTn>
                                        <p:tgtEl>
                                          <p:spTgt spid="3">
                                            <p:txEl>
                                              <p:pRg st="2" end="2"/>
                                            </p:txEl>
                                          </p:spTgt>
                                        </p:tgtEl>
                                        <p:attrNameLst>
                                          <p:attrName>ppt_x</p:attrName>
                                        </p:attrNameLst>
                                      </p:cBhvr>
                                    </p:anim>
                                    <p:anim from="0" to="-1.0" calcmode="lin" valueType="num">
                                      <p:cBhvr>
                                        <p:cTn id="44" dur="200" decel="50000" autoRev="1" fill="hold">
                                          <p:stCondLst>
                                            <p:cond delay="600"/>
                                          </p:stCondLst>
                                        </p:cTn>
                                        <p:tgtEl>
                                          <p:spTgt spid="3">
                                            <p:txEl>
                                              <p:pRg st="2" end="2"/>
                                            </p:txEl>
                                          </p:spTgt>
                                        </p:tgtEl>
                                        <p:attrNameLst>
                                          <p:attrName>xshear</p:attrName>
                                        </p:attrNameLst>
                                      </p:cBhvr>
                                    </p:anim>
                                    <p:animScale>
                                      <p:cBhvr>
                                        <p:cTn id="45" dur="200" decel="100000" autoRev="1" fill="hold">
                                          <p:stCondLst>
                                            <p:cond delay="600"/>
                                          </p:stCondLst>
                                        </p:cTn>
                                        <p:tgtEl>
                                          <p:spTgt spid="3">
                                            <p:txEl>
                                              <p:pRg st="2" end="2"/>
                                            </p:txEl>
                                          </p:spTgt>
                                        </p:tgtEl>
                                      </p:cBhvr>
                                      <p:from x="100000" y="100000"/>
                                      <p:to x="80000" y="100000"/>
                                    </p:animScale>
                                    <p:anim by="(#ppt_h/3+#ppt_w*0.1)" calcmode="lin" valueType="num">
                                      <p:cBhvr additive="sum">
                                        <p:cTn id="46" dur="200" decel="100000" autoRev="1" fill="hold">
                                          <p:stCondLst>
                                            <p:cond delay="600"/>
                                          </p:stCondLst>
                                        </p:cTn>
                                        <p:tgtEl>
                                          <p:spTgt spid="3">
                                            <p:txEl>
                                              <p:pRg st="2" end="2"/>
                                            </p:txEl>
                                          </p:spTgt>
                                        </p:tgtEl>
                                        <p:attrNameLst>
                                          <p:attrName>ppt_x</p:attrName>
                                        </p:attrNameLst>
                                      </p:cBhvr>
                                    </p:anim>
                                  </p:childTnLst>
                                </p:cTn>
                              </p:par>
                            </p:childTnLst>
                          </p:cTn>
                        </p:par>
                      </p:childTnLst>
                    </p:cTn>
                  </p:par>
                  <p:par>
                    <p:cTn id="47" fill="hold">
                      <p:stCondLst>
                        <p:cond delay="indefinite"/>
                      </p:stCondLst>
                      <p:childTnLst>
                        <p:par>
                          <p:cTn id="48" fill="hold">
                            <p:stCondLst>
                              <p:cond delay="0"/>
                            </p:stCondLst>
                            <p:childTnLst>
                              <p:par>
                                <p:cTn id="49" presetID="34" presetClass="entr" presetSubtype="0" fill="hold" grpId="0" nodeType="clickEffect">
                                  <p:stCondLst>
                                    <p:cond delay="0"/>
                                  </p:stCondLst>
                                  <p:childTnLst>
                                    <p:set>
                                      <p:cBhvr>
                                        <p:cTn id="50" dur="1" fill="hold">
                                          <p:stCondLst>
                                            <p:cond delay="0"/>
                                          </p:stCondLst>
                                        </p:cTn>
                                        <p:tgtEl>
                                          <p:spTgt spid="3">
                                            <p:txEl>
                                              <p:pRg st="3" end="3"/>
                                            </p:txEl>
                                          </p:spTgt>
                                        </p:tgtEl>
                                        <p:attrNameLst>
                                          <p:attrName>style.visibility</p:attrName>
                                        </p:attrNameLst>
                                      </p:cBhvr>
                                      <p:to>
                                        <p:strVal val="visible"/>
                                      </p:to>
                                    </p:set>
                                    <p:anim from="(-#ppt_w/2)" to="(#ppt_x)" calcmode="lin" valueType="num">
                                      <p:cBhvr>
                                        <p:cTn id="51" dur="600" fill="hold">
                                          <p:stCondLst>
                                            <p:cond delay="0"/>
                                          </p:stCondLst>
                                        </p:cTn>
                                        <p:tgtEl>
                                          <p:spTgt spid="3">
                                            <p:txEl>
                                              <p:pRg st="3" end="3"/>
                                            </p:txEl>
                                          </p:spTgt>
                                        </p:tgtEl>
                                        <p:attrNameLst>
                                          <p:attrName>ppt_x</p:attrName>
                                        </p:attrNameLst>
                                      </p:cBhvr>
                                    </p:anim>
                                    <p:anim from="0" to="-1.0" calcmode="lin" valueType="num">
                                      <p:cBhvr>
                                        <p:cTn id="52" dur="200" decel="50000" autoRev="1" fill="hold">
                                          <p:stCondLst>
                                            <p:cond delay="600"/>
                                          </p:stCondLst>
                                        </p:cTn>
                                        <p:tgtEl>
                                          <p:spTgt spid="3">
                                            <p:txEl>
                                              <p:pRg st="3" end="3"/>
                                            </p:txEl>
                                          </p:spTgt>
                                        </p:tgtEl>
                                        <p:attrNameLst>
                                          <p:attrName>xshear</p:attrName>
                                        </p:attrNameLst>
                                      </p:cBhvr>
                                    </p:anim>
                                    <p:animScale>
                                      <p:cBhvr>
                                        <p:cTn id="53" dur="200" decel="100000" autoRev="1" fill="hold">
                                          <p:stCondLst>
                                            <p:cond delay="600"/>
                                          </p:stCondLst>
                                        </p:cTn>
                                        <p:tgtEl>
                                          <p:spTgt spid="3">
                                            <p:txEl>
                                              <p:pRg st="3" end="3"/>
                                            </p:txEl>
                                          </p:spTgt>
                                        </p:tgtEl>
                                      </p:cBhvr>
                                      <p:from x="100000" y="100000"/>
                                      <p:to x="80000" y="100000"/>
                                    </p:animScale>
                                    <p:anim by="(#ppt_h/3+#ppt_w*0.1)" calcmode="lin" valueType="num">
                                      <p:cBhvr additive="sum">
                                        <p:cTn id="54" dur="200" decel="100000" autoRev="1" fill="hold">
                                          <p:stCondLst>
                                            <p:cond delay="600"/>
                                          </p:stCondLst>
                                        </p:cTn>
                                        <p:tgtEl>
                                          <p:spTgt spid="3">
                                            <p:txEl>
                                              <p:pRg st="3" end="3"/>
                                            </p:txEl>
                                          </p:spTgt>
                                        </p:tgtEl>
                                        <p:attrNameLst>
                                          <p:attrName>ppt_x</p:attrName>
                                        </p:attrNameLst>
                                      </p:cBhvr>
                                    </p:anim>
                                  </p:childTnLst>
                                </p:cTn>
                              </p:par>
                            </p:childTnLst>
                          </p:cTn>
                        </p:par>
                      </p:childTnLst>
                    </p:cTn>
                  </p:par>
                  <p:par>
                    <p:cTn id="55" fill="hold">
                      <p:stCondLst>
                        <p:cond delay="indefinite"/>
                      </p:stCondLst>
                      <p:childTnLst>
                        <p:par>
                          <p:cTn id="56" fill="hold">
                            <p:stCondLst>
                              <p:cond delay="0"/>
                            </p:stCondLst>
                            <p:childTnLst>
                              <p:par>
                                <p:cTn id="57" presetID="30" presetClass="entr" presetSubtype="0" fill="hold" nodeType="clickEffect">
                                  <p:stCondLst>
                                    <p:cond delay="0"/>
                                  </p:stCondLst>
                                  <p:childTnLst>
                                    <p:set>
                                      <p:cBhvr>
                                        <p:cTn id="58" dur="1" fill="hold">
                                          <p:stCondLst>
                                            <p:cond delay="0"/>
                                          </p:stCondLst>
                                        </p:cTn>
                                        <p:tgtEl>
                                          <p:spTgt spid="2052"/>
                                        </p:tgtEl>
                                        <p:attrNameLst>
                                          <p:attrName>style.visibility</p:attrName>
                                        </p:attrNameLst>
                                      </p:cBhvr>
                                      <p:to>
                                        <p:strVal val="visible"/>
                                      </p:to>
                                    </p:set>
                                    <p:animEffect transition="in" filter="fade">
                                      <p:cBhvr>
                                        <p:cTn id="59" dur="800" decel="100000"/>
                                        <p:tgtEl>
                                          <p:spTgt spid="2052"/>
                                        </p:tgtEl>
                                      </p:cBhvr>
                                    </p:animEffect>
                                    <p:anim calcmode="lin" valueType="num">
                                      <p:cBhvr>
                                        <p:cTn id="60" dur="800" decel="100000" fill="hold"/>
                                        <p:tgtEl>
                                          <p:spTgt spid="2052"/>
                                        </p:tgtEl>
                                        <p:attrNameLst>
                                          <p:attrName>style.rotation</p:attrName>
                                        </p:attrNameLst>
                                      </p:cBhvr>
                                      <p:tavLst>
                                        <p:tav tm="0">
                                          <p:val>
                                            <p:fltVal val="-90"/>
                                          </p:val>
                                        </p:tav>
                                        <p:tav tm="100000">
                                          <p:val>
                                            <p:fltVal val="0"/>
                                          </p:val>
                                        </p:tav>
                                      </p:tavLst>
                                    </p:anim>
                                    <p:anim calcmode="lin" valueType="num">
                                      <p:cBhvr>
                                        <p:cTn id="61" dur="800" decel="100000" fill="hold"/>
                                        <p:tgtEl>
                                          <p:spTgt spid="2052"/>
                                        </p:tgtEl>
                                        <p:attrNameLst>
                                          <p:attrName>ppt_x</p:attrName>
                                        </p:attrNameLst>
                                      </p:cBhvr>
                                      <p:tavLst>
                                        <p:tav tm="0">
                                          <p:val>
                                            <p:strVal val="#ppt_x+0.4"/>
                                          </p:val>
                                        </p:tav>
                                        <p:tav tm="100000">
                                          <p:val>
                                            <p:strVal val="#ppt_x-0.05"/>
                                          </p:val>
                                        </p:tav>
                                      </p:tavLst>
                                    </p:anim>
                                    <p:anim calcmode="lin" valueType="num">
                                      <p:cBhvr>
                                        <p:cTn id="62" dur="800" decel="100000" fill="hold"/>
                                        <p:tgtEl>
                                          <p:spTgt spid="2052"/>
                                        </p:tgtEl>
                                        <p:attrNameLst>
                                          <p:attrName>ppt_y</p:attrName>
                                        </p:attrNameLst>
                                      </p:cBhvr>
                                      <p:tavLst>
                                        <p:tav tm="0">
                                          <p:val>
                                            <p:strVal val="#ppt_y-0.4"/>
                                          </p:val>
                                        </p:tav>
                                        <p:tav tm="100000">
                                          <p:val>
                                            <p:strVal val="#ppt_y+0.1"/>
                                          </p:val>
                                        </p:tav>
                                      </p:tavLst>
                                    </p:anim>
                                    <p:anim calcmode="lin" valueType="num">
                                      <p:cBhvr>
                                        <p:cTn id="63" dur="200" accel="100000" fill="hold">
                                          <p:stCondLst>
                                            <p:cond delay="800"/>
                                          </p:stCondLst>
                                        </p:cTn>
                                        <p:tgtEl>
                                          <p:spTgt spid="2052"/>
                                        </p:tgtEl>
                                        <p:attrNameLst>
                                          <p:attrName>ppt_x</p:attrName>
                                        </p:attrNameLst>
                                      </p:cBhvr>
                                      <p:tavLst>
                                        <p:tav tm="0">
                                          <p:val>
                                            <p:strVal val="#ppt_x-0.05"/>
                                          </p:val>
                                        </p:tav>
                                        <p:tav tm="100000">
                                          <p:val>
                                            <p:strVal val="#ppt_x"/>
                                          </p:val>
                                        </p:tav>
                                      </p:tavLst>
                                    </p:anim>
                                    <p:anim calcmode="lin" valueType="num">
                                      <p:cBhvr>
                                        <p:cTn id="64" dur="200" accel="100000" fill="hold">
                                          <p:stCondLst>
                                            <p:cond delay="800"/>
                                          </p:stCondLst>
                                        </p:cTn>
                                        <p:tgtEl>
                                          <p:spTgt spid="2052"/>
                                        </p:tgtEl>
                                        <p:attrNameLst>
                                          <p:attrName>ppt_y</p:attrName>
                                        </p:attrNameLst>
                                      </p:cBhvr>
                                      <p:tavLst>
                                        <p:tav tm="0">
                                          <p:val>
                                            <p:strVal val="#ppt_y+0.1"/>
                                          </p:val>
                                        </p:tav>
                                        <p:tav tm="100000">
                                          <p:val>
                                            <p:strVal val="#ppt_y"/>
                                          </p:val>
                                        </p:tav>
                                      </p:tavLst>
                                    </p:anim>
                                  </p:childTnLst>
                                </p:cTn>
                              </p:par>
                              <p:par>
                                <p:cTn id="65" presetID="30" presetClass="entr" presetSubtype="0" fill="hold" nodeType="withEffect">
                                  <p:stCondLst>
                                    <p:cond delay="0"/>
                                  </p:stCondLst>
                                  <p:childTnLst>
                                    <p:set>
                                      <p:cBhvr>
                                        <p:cTn id="66" dur="1" fill="hold">
                                          <p:stCondLst>
                                            <p:cond delay="0"/>
                                          </p:stCondLst>
                                        </p:cTn>
                                        <p:tgtEl>
                                          <p:spTgt spid="4"/>
                                        </p:tgtEl>
                                        <p:attrNameLst>
                                          <p:attrName>style.visibility</p:attrName>
                                        </p:attrNameLst>
                                      </p:cBhvr>
                                      <p:to>
                                        <p:strVal val="visible"/>
                                      </p:to>
                                    </p:set>
                                    <p:animEffect transition="in" filter="fade">
                                      <p:cBhvr>
                                        <p:cTn id="67" dur="800" decel="100000"/>
                                        <p:tgtEl>
                                          <p:spTgt spid="4"/>
                                        </p:tgtEl>
                                      </p:cBhvr>
                                    </p:animEffect>
                                    <p:anim calcmode="lin" valueType="num">
                                      <p:cBhvr>
                                        <p:cTn id="68" dur="800" decel="100000" fill="hold"/>
                                        <p:tgtEl>
                                          <p:spTgt spid="4"/>
                                        </p:tgtEl>
                                        <p:attrNameLst>
                                          <p:attrName>style.rotation</p:attrName>
                                        </p:attrNameLst>
                                      </p:cBhvr>
                                      <p:tavLst>
                                        <p:tav tm="0">
                                          <p:val>
                                            <p:fltVal val="-90"/>
                                          </p:val>
                                        </p:tav>
                                        <p:tav tm="100000">
                                          <p:val>
                                            <p:fltVal val="0"/>
                                          </p:val>
                                        </p:tav>
                                      </p:tavLst>
                                    </p:anim>
                                    <p:anim calcmode="lin" valueType="num">
                                      <p:cBhvr>
                                        <p:cTn id="69" dur="800" decel="100000" fill="hold"/>
                                        <p:tgtEl>
                                          <p:spTgt spid="4"/>
                                        </p:tgtEl>
                                        <p:attrNameLst>
                                          <p:attrName>ppt_x</p:attrName>
                                        </p:attrNameLst>
                                      </p:cBhvr>
                                      <p:tavLst>
                                        <p:tav tm="0">
                                          <p:val>
                                            <p:strVal val="#ppt_x+0.4"/>
                                          </p:val>
                                        </p:tav>
                                        <p:tav tm="100000">
                                          <p:val>
                                            <p:strVal val="#ppt_x-0.05"/>
                                          </p:val>
                                        </p:tav>
                                      </p:tavLst>
                                    </p:anim>
                                    <p:anim calcmode="lin" valueType="num">
                                      <p:cBhvr>
                                        <p:cTn id="70" dur="800" decel="100000" fill="hold"/>
                                        <p:tgtEl>
                                          <p:spTgt spid="4"/>
                                        </p:tgtEl>
                                        <p:attrNameLst>
                                          <p:attrName>ppt_y</p:attrName>
                                        </p:attrNameLst>
                                      </p:cBhvr>
                                      <p:tavLst>
                                        <p:tav tm="0">
                                          <p:val>
                                            <p:strVal val="#ppt_y-0.4"/>
                                          </p:val>
                                        </p:tav>
                                        <p:tav tm="100000">
                                          <p:val>
                                            <p:strVal val="#ppt_y+0.1"/>
                                          </p:val>
                                        </p:tav>
                                      </p:tavLst>
                                    </p:anim>
                                    <p:anim calcmode="lin" valueType="num">
                                      <p:cBhvr>
                                        <p:cTn id="71" dur="200" accel="100000" fill="hold">
                                          <p:stCondLst>
                                            <p:cond delay="800"/>
                                          </p:stCondLst>
                                        </p:cTn>
                                        <p:tgtEl>
                                          <p:spTgt spid="4"/>
                                        </p:tgtEl>
                                        <p:attrNameLst>
                                          <p:attrName>ppt_x</p:attrName>
                                        </p:attrNameLst>
                                      </p:cBhvr>
                                      <p:tavLst>
                                        <p:tav tm="0">
                                          <p:val>
                                            <p:strVal val="#ppt_x-0.05"/>
                                          </p:val>
                                        </p:tav>
                                        <p:tav tm="100000">
                                          <p:val>
                                            <p:strVal val="#ppt_x"/>
                                          </p:val>
                                        </p:tav>
                                      </p:tavLst>
                                    </p:anim>
                                    <p:anim calcmode="lin" valueType="num">
                                      <p:cBhvr>
                                        <p:cTn id="72" dur="200" accel="100000" fill="hold">
                                          <p:stCondLst>
                                            <p:cond delay="800"/>
                                          </p:stCondLst>
                                        </p:cTn>
                                        <p:tgtEl>
                                          <p:spTgt spid="4"/>
                                        </p:tgtEl>
                                        <p:attrNameLst>
                                          <p:attrName>ppt_y</p:attrName>
                                        </p:attrNameLst>
                                      </p:cBhvr>
                                      <p:tavLst>
                                        <p:tav tm="0">
                                          <p:val>
                                            <p:strVal val="#ppt_y+0.1"/>
                                          </p:val>
                                        </p:tav>
                                        <p:tav tm="100000">
                                          <p:val>
                                            <p:strVal val="#ppt_y"/>
                                          </p:val>
                                        </p:tav>
                                      </p:tavLst>
                                    </p:anim>
                                  </p:childTnLst>
                                </p:cTn>
                              </p:par>
                              <p:par>
                                <p:cTn id="73" presetID="30" presetClass="entr" presetSubtype="0" fill="hold" nodeType="withEffect">
                                  <p:stCondLst>
                                    <p:cond delay="0"/>
                                  </p:stCondLst>
                                  <p:childTnLst>
                                    <p:set>
                                      <p:cBhvr>
                                        <p:cTn id="74" dur="1" fill="hold">
                                          <p:stCondLst>
                                            <p:cond delay="0"/>
                                          </p:stCondLst>
                                        </p:cTn>
                                        <p:tgtEl>
                                          <p:spTgt spid="2050"/>
                                        </p:tgtEl>
                                        <p:attrNameLst>
                                          <p:attrName>style.visibility</p:attrName>
                                        </p:attrNameLst>
                                      </p:cBhvr>
                                      <p:to>
                                        <p:strVal val="visible"/>
                                      </p:to>
                                    </p:set>
                                    <p:animEffect transition="in" filter="fade">
                                      <p:cBhvr>
                                        <p:cTn id="75" dur="800" decel="100000"/>
                                        <p:tgtEl>
                                          <p:spTgt spid="2050"/>
                                        </p:tgtEl>
                                      </p:cBhvr>
                                    </p:animEffect>
                                    <p:anim calcmode="lin" valueType="num">
                                      <p:cBhvr>
                                        <p:cTn id="76" dur="800" decel="100000" fill="hold"/>
                                        <p:tgtEl>
                                          <p:spTgt spid="2050"/>
                                        </p:tgtEl>
                                        <p:attrNameLst>
                                          <p:attrName>style.rotation</p:attrName>
                                        </p:attrNameLst>
                                      </p:cBhvr>
                                      <p:tavLst>
                                        <p:tav tm="0">
                                          <p:val>
                                            <p:fltVal val="-90"/>
                                          </p:val>
                                        </p:tav>
                                        <p:tav tm="100000">
                                          <p:val>
                                            <p:fltVal val="0"/>
                                          </p:val>
                                        </p:tav>
                                      </p:tavLst>
                                    </p:anim>
                                    <p:anim calcmode="lin" valueType="num">
                                      <p:cBhvr>
                                        <p:cTn id="77" dur="800" decel="100000" fill="hold"/>
                                        <p:tgtEl>
                                          <p:spTgt spid="2050"/>
                                        </p:tgtEl>
                                        <p:attrNameLst>
                                          <p:attrName>ppt_x</p:attrName>
                                        </p:attrNameLst>
                                      </p:cBhvr>
                                      <p:tavLst>
                                        <p:tav tm="0">
                                          <p:val>
                                            <p:strVal val="#ppt_x+0.4"/>
                                          </p:val>
                                        </p:tav>
                                        <p:tav tm="100000">
                                          <p:val>
                                            <p:strVal val="#ppt_x-0.05"/>
                                          </p:val>
                                        </p:tav>
                                      </p:tavLst>
                                    </p:anim>
                                    <p:anim calcmode="lin" valueType="num">
                                      <p:cBhvr>
                                        <p:cTn id="78" dur="800" decel="100000" fill="hold"/>
                                        <p:tgtEl>
                                          <p:spTgt spid="2050"/>
                                        </p:tgtEl>
                                        <p:attrNameLst>
                                          <p:attrName>ppt_y</p:attrName>
                                        </p:attrNameLst>
                                      </p:cBhvr>
                                      <p:tavLst>
                                        <p:tav tm="0">
                                          <p:val>
                                            <p:strVal val="#ppt_y-0.4"/>
                                          </p:val>
                                        </p:tav>
                                        <p:tav tm="100000">
                                          <p:val>
                                            <p:strVal val="#ppt_y+0.1"/>
                                          </p:val>
                                        </p:tav>
                                      </p:tavLst>
                                    </p:anim>
                                    <p:anim calcmode="lin" valueType="num">
                                      <p:cBhvr>
                                        <p:cTn id="79" dur="200" accel="100000" fill="hold">
                                          <p:stCondLst>
                                            <p:cond delay="800"/>
                                          </p:stCondLst>
                                        </p:cTn>
                                        <p:tgtEl>
                                          <p:spTgt spid="2050"/>
                                        </p:tgtEl>
                                        <p:attrNameLst>
                                          <p:attrName>ppt_x</p:attrName>
                                        </p:attrNameLst>
                                      </p:cBhvr>
                                      <p:tavLst>
                                        <p:tav tm="0">
                                          <p:val>
                                            <p:strVal val="#ppt_x-0.05"/>
                                          </p:val>
                                        </p:tav>
                                        <p:tav tm="100000">
                                          <p:val>
                                            <p:strVal val="#ppt_x"/>
                                          </p:val>
                                        </p:tav>
                                      </p:tavLst>
                                    </p:anim>
                                    <p:anim calcmode="lin" valueType="num">
                                      <p:cBhvr>
                                        <p:cTn id="80" dur="200" accel="100000" fill="hold">
                                          <p:stCondLst>
                                            <p:cond delay="800"/>
                                          </p:stCondLst>
                                        </p:cTn>
                                        <p:tgtEl>
                                          <p:spTgt spid="2050"/>
                                        </p:tgtEl>
                                        <p:attrNameLst>
                                          <p:attrName>ppt_y</p:attrName>
                                        </p:attrNameLst>
                                      </p:cBhvr>
                                      <p:tavLst>
                                        <p:tav tm="0">
                                          <p:val>
                                            <p:strVal val="#ppt_y+0.1"/>
                                          </p:val>
                                        </p:tav>
                                        <p:tav tm="100000">
                                          <p:val>
                                            <p:strVal val="#ppt_y"/>
                                          </p:val>
                                        </p:tav>
                                      </p:tavLst>
                                    </p:anim>
                                  </p:childTnLst>
                                </p:cTn>
                              </p:par>
                            </p:childTnLst>
                          </p:cTn>
                        </p:par>
                      </p:childTnLst>
                    </p:cTn>
                  </p:par>
                  <p:par>
                    <p:cTn id="81" fill="hold">
                      <p:stCondLst>
                        <p:cond delay="indefinite"/>
                      </p:stCondLst>
                      <p:childTnLst>
                        <p:par>
                          <p:cTn id="82" fill="hold">
                            <p:stCondLst>
                              <p:cond delay="0"/>
                            </p:stCondLst>
                            <p:childTnLst>
                              <p:par>
                                <p:cTn id="83" presetID="36" presetClass="emph" presetSubtype="0" fill="hold" grpId="1" nodeType="clickEffect">
                                  <p:stCondLst>
                                    <p:cond delay="0"/>
                                  </p:stCondLst>
                                  <p:iterate type="lt">
                                    <p:tmPct val="10000"/>
                                  </p:iterate>
                                  <p:childTnLst>
                                    <p:animScale>
                                      <p:cBhvr>
                                        <p:cTn id="84" dur="250" autoRev="1" fill="hold">
                                          <p:stCondLst>
                                            <p:cond delay="0"/>
                                          </p:stCondLst>
                                        </p:cTn>
                                        <p:tgtEl>
                                          <p:spTgt spid="2"/>
                                        </p:tgtEl>
                                      </p:cBhvr>
                                      <p:to x="80000" y="100000"/>
                                    </p:animScale>
                                    <p:anim by="(#ppt_w*0.10)" calcmode="lin" valueType="num">
                                      <p:cBhvr>
                                        <p:cTn id="85" dur="250" autoRev="1" fill="hold">
                                          <p:stCondLst>
                                            <p:cond delay="0"/>
                                          </p:stCondLst>
                                        </p:cTn>
                                        <p:tgtEl>
                                          <p:spTgt spid="2"/>
                                        </p:tgtEl>
                                        <p:attrNameLst>
                                          <p:attrName>ppt_x</p:attrName>
                                        </p:attrNameLst>
                                      </p:cBhvr>
                                    </p:anim>
                                    <p:anim by="(-#ppt_w*0.10)" calcmode="lin" valueType="num">
                                      <p:cBhvr>
                                        <p:cTn id="86" dur="250" autoRev="1" fill="hold">
                                          <p:stCondLst>
                                            <p:cond delay="0"/>
                                          </p:stCondLst>
                                        </p:cTn>
                                        <p:tgtEl>
                                          <p:spTgt spid="2"/>
                                        </p:tgtEl>
                                        <p:attrNameLst>
                                          <p:attrName>ppt_y</p:attrName>
                                        </p:attrNameLst>
                                      </p:cBhvr>
                                    </p:anim>
                                    <p:animRot by="-480000">
                                      <p:cBhvr>
                                        <p:cTn id="87" dur="250" autoRev="1" fill="hold">
                                          <p:stCondLst>
                                            <p:cond delay="0"/>
                                          </p:stCondLst>
                                        </p:cTn>
                                        <p:tgtEl>
                                          <p:spTgt spid="2"/>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P spid="3" grpId="0" build="p"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001000" cy="1143000"/>
          </a:xfrm>
        </p:spPr>
        <p:txBody>
          <a:bodyPr>
            <a:noAutofit/>
          </a:bodyPr>
          <a:lstStyle/>
          <a:p>
            <a:r>
              <a:rPr lang="en-US" sz="4400" dirty="0" smtClean="0">
                <a:ln>
                  <a:solidFill>
                    <a:schemeClr val="accent1"/>
                  </a:solidFill>
                </a:ln>
                <a:solidFill>
                  <a:schemeClr val="accent6">
                    <a:lumMod val="50000"/>
                  </a:schemeClr>
                </a:solidFill>
                <a:effectLst>
                  <a:innerShdw blurRad="63500" dist="50800" dir="13500000">
                    <a:prstClr val="black">
                      <a:alpha val="50000"/>
                    </a:prstClr>
                  </a:innerShdw>
                </a:effectLst>
              </a:rPr>
              <a:t>Why do people become Vegans?</a:t>
            </a:r>
            <a:endParaRPr lang="en-US" sz="4400" dirty="0">
              <a:ln>
                <a:solidFill>
                  <a:schemeClr val="accent1"/>
                </a:solidFill>
              </a:ln>
              <a:solidFill>
                <a:schemeClr val="accent6">
                  <a:lumMod val="50000"/>
                </a:schemeClr>
              </a:solidFill>
              <a:effectLst>
                <a:innerShdw blurRad="63500" dist="50800" dir="13500000">
                  <a:prstClr val="black">
                    <a:alpha val="50000"/>
                  </a:prstClr>
                </a:innerShdw>
              </a:effectLst>
            </a:endParaRPr>
          </a:p>
        </p:txBody>
      </p:sp>
      <p:sp>
        <p:nvSpPr>
          <p:cNvPr id="3" name="Content Placeholder 2"/>
          <p:cNvSpPr>
            <a:spLocks noGrp="1"/>
          </p:cNvSpPr>
          <p:nvPr>
            <p:ph idx="1"/>
          </p:nvPr>
        </p:nvSpPr>
        <p:spPr>
          <a:xfrm>
            <a:off x="457200" y="1600200"/>
            <a:ext cx="8153400" cy="3810000"/>
          </a:xfrm>
        </p:spPr>
        <p:style>
          <a:lnRef idx="1">
            <a:schemeClr val="accent1"/>
          </a:lnRef>
          <a:fillRef idx="2">
            <a:schemeClr val="accent1"/>
          </a:fillRef>
          <a:effectRef idx="1">
            <a:schemeClr val="accent1"/>
          </a:effectRef>
          <a:fontRef idx="minor">
            <a:schemeClr val="dk1"/>
          </a:fontRef>
        </p:style>
        <p:txBody>
          <a:bodyPr>
            <a:normAutofit fontScale="92500" lnSpcReduction="10000"/>
          </a:bodyPr>
          <a:lstStyle/>
          <a:p>
            <a:pPr>
              <a:lnSpc>
                <a:spcPct val="150000"/>
              </a:lnSpc>
              <a:buClr>
                <a:schemeClr val="accent2"/>
              </a:buClr>
            </a:pPr>
            <a:r>
              <a:rPr lang="en-US" sz="2400" dirty="0" smtClean="0"/>
              <a:t>Animal rights is one reason people become vegan.</a:t>
            </a:r>
          </a:p>
          <a:p>
            <a:pPr>
              <a:lnSpc>
                <a:spcPct val="150000"/>
              </a:lnSpc>
              <a:buClr>
                <a:schemeClr val="accent2"/>
              </a:buClr>
            </a:pPr>
            <a:r>
              <a:rPr lang="en-US" sz="2400" dirty="0" smtClean="0"/>
              <a:t>Many people have been able to lose a lot of weight by becoming vegan.</a:t>
            </a:r>
          </a:p>
          <a:p>
            <a:pPr>
              <a:lnSpc>
                <a:spcPct val="150000"/>
              </a:lnSpc>
              <a:buClr>
                <a:schemeClr val="accent2"/>
              </a:buClr>
            </a:pPr>
            <a:r>
              <a:rPr lang="en-US" sz="2400" dirty="0" smtClean="0"/>
              <a:t>People with diabetes are able to eliminate or control their diabetes by becoming vegan.</a:t>
            </a:r>
          </a:p>
          <a:p>
            <a:pPr>
              <a:lnSpc>
                <a:spcPct val="150000"/>
              </a:lnSpc>
              <a:buClr>
                <a:schemeClr val="accent2"/>
              </a:buClr>
            </a:pPr>
            <a:r>
              <a:rPr lang="en-US" sz="2400" dirty="0" smtClean="0"/>
              <a:t>By becoming vegan you are lowering the demand for livestock which protects animal rights.</a:t>
            </a:r>
          </a:p>
          <a:p>
            <a:pPr>
              <a:lnSpc>
                <a:spcPct val="150000"/>
              </a:lnSpc>
              <a:buClr>
                <a:schemeClr val="accent2"/>
              </a:buClr>
            </a:pPr>
            <a:endParaRPr lang="en-US" dirty="0"/>
          </a:p>
        </p:txBody>
      </p:sp>
      <p:pic>
        <p:nvPicPr>
          <p:cNvPr id="1026" name="Picture 2" descr="http://t0.gstatic.com/images?q=tbn:UulkbzFlnEWapM:http://bodylogicmd.files.wordpress.com/2009/09/fruits_and_vegetables21.jpg">
            <a:hlinkClick r:id="rId2"/>
          </p:cNvPr>
          <p:cNvPicPr>
            <a:picLocks noChangeAspect="1" noChangeArrowheads="1"/>
          </p:cNvPicPr>
          <p:nvPr/>
        </p:nvPicPr>
        <p:blipFill>
          <a:blip r:embed="rId3" cstate="print"/>
          <a:srcRect/>
          <a:stretch>
            <a:fillRect/>
          </a:stretch>
        </p:blipFill>
        <p:spPr bwMode="auto">
          <a:xfrm>
            <a:off x="6781800" y="5638800"/>
            <a:ext cx="1105579" cy="990600"/>
          </a:xfrm>
          <a:prstGeom prst="rect">
            <a:avLst/>
          </a:prstGeom>
          <a:noFill/>
        </p:spPr>
      </p:pic>
      <p:pic>
        <p:nvPicPr>
          <p:cNvPr id="1028" name="Picture 4" descr="http://ts3.mm.bing.net/images/thumbnail.aspx?q=34048717166&amp;id=71352a8658cbf67f0ae70e6a4f585e34&amp;url=http%3a%2f%2fetc.usf.edu%2fclipart%2f17000%2f17058%2fchicken_17058_lg.gif"/>
          <p:cNvPicPr>
            <a:picLocks noChangeAspect="1" noChangeArrowheads="1"/>
          </p:cNvPicPr>
          <p:nvPr/>
        </p:nvPicPr>
        <p:blipFill>
          <a:blip r:embed="rId4" cstate="print"/>
          <a:srcRect/>
          <a:stretch>
            <a:fillRect/>
          </a:stretch>
        </p:blipFill>
        <p:spPr bwMode="auto">
          <a:xfrm>
            <a:off x="3733800" y="5724143"/>
            <a:ext cx="885825" cy="981457"/>
          </a:xfrm>
          <a:prstGeom prst="rect">
            <a:avLst/>
          </a:prstGeom>
          <a:noFill/>
        </p:spPr>
      </p:pic>
      <p:pic>
        <p:nvPicPr>
          <p:cNvPr id="1030" name="Picture 6" descr="http://ts2.mm.bing.net/images/thumbnail.aspx?q=99940307565&amp;id=c9f81dd1247e37239d1bb59df1afdb44&amp;url=http%3a%2f%2fwww.lafujimama.com%2fwp-content%2fuploads%2f2010%2f03%2fMini-seedless-cucumbers.jpg"/>
          <p:cNvPicPr>
            <a:picLocks noChangeAspect="1" noChangeArrowheads="1"/>
          </p:cNvPicPr>
          <p:nvPr/>
        </p:nvPicPr>
        <p:blipFill>
          <a:blip r:embed="rId5" cstate="print"/>
          <a:srcRect/>
          <a:stretch>
            <a:fillRect/>
          </a:stretch>
        </p:blipFill>
        <p:spPr bwMode="auto">
          <a:xfrm>
            <a:off x="914400" y="5562600"/>
            <a:ext cx="1295400" cy="1024329"/>
          </a:xfrm>
          <a:prstGeom prst="rect">
            <a:avLst/>
          </a:prstGeom>
          <a:noFill/>
        </p:spPr>
      </p:pic>
      <p:sp>
        <p:nvSpPr>
          <p:cNvPr id="8" name="&quot;No&quot; Symbol 7"/>
          <p:cNvSpPr/>
          <p:nvPr/>
        </p:nvSpPr>
        <p:spPr>
          <a:xfrm>
            <a:off x="3505200" y="5486400"/>
            <a:ext cx="1371600" cy="1219200"/>
          </a:xfrm>
          <a:prstGeom prst="noSmoking">
            <a:avLst/>
          </a:prstGeom>
          <a:solidFill>
            <a:srgbClr val="FF0000"/>
          </a:solidFill>
          <a:ln>
            <a:solidFill>
              <a:schemeClr val="tx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a:solidFill>
                <a:schemeClr val="tx1"/>
              </a:solidFill>
            </a:endParaRPr>
          </a:p>
        </p:txBody>
      </p:sp>
    </p:spTree>
  </p:cSld>
  <p:clrMapOvr>
    <a:masterClrMapping/>
  </p:clrMapOvr>
  <p:transition spd="slow">
    <p:newsflash/>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5" presetClass="entr" presetSubtype="0" fill="hold" grpId="0" nodeType="clickEffect">
                                  <p:stCondLst>
                                    <p:cond delay="0"/>
                                  </p:stCondLst>
                                  <p:iterate type="lt">
                                    <p:tmPct val="0"/>
                                  </p:iterate>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anim calcmode="lin" valueType="num">
                                      <p:cBhvr>
                                        <p:cTn id="8" dur="2000" fill="hold"/>
                                        <p:tgtEl>
                                          <p:spTgt spid="2"/>
                                        </p:tgtEl>
                                        <p:attrNameLst>
                                          <p:attrName>style.rotation</p:attrName>
                                        </p:attrNameLst>
                                      </p:cBhvr>
                                      <p:tavLst>
                                        <p:tav tm="0">
                                          <p:val>
                                            <p:fltVal val="720"/>
                                          </p:val>
                                        </p:tav>
                                        <p:tav tm="100000">
                                          <p:val>
                                            <p:fltVal val="0"/>
                                          </p:val>
                                        </p:tav>
                                      </p:tavLst>
                                    </p:anim>
                                    <p:anim calcmode="lin" valueType="num">
                                      <p:cBhvr>
                                        <p:cTn id="9" dur="2000" fill="hold"/>
                                        <p:tgtEl>
                                          <p:spTgt spid="2"/>
                                        </p:tgtEl>
                                        <p:attrNameLst>
                                          <p:attrName>ppt_h</p:attrName>
                                        </p:attrNameLst>
                                      </p:cBhvr>
                                      <p:tavLst>
                                        <p:tav tm="0">
                                          <p:val>
                                            <p:fltVal val="0"/>
                                          </p:val>
                                        </p:tav>
                                        <p:tav tm="100000">
                                          <p:val>
                                            <p:strVal val="#ppt_h"/>
                                          </p:val>
                                        </p:tav>
                                      </p:tavLst>
                                    </p:anim>
                                    <p:anim calcmode="lin" valueType="num">
                                      <p:cBhvr>
                                        <p:cTn id="10" dur="2000" fill="hold"/>
                                        <p:tgtEl>
                                          <p:spTgt spid="2"/>
                                        </p:tgtEl>
                                        <p:attrNameLst>
                                          <p:attrName>ppt_w</p:attrName>
                                        </p:attrNameLst>
                                      </p:cBhvr>
                                      <p:tavLst>
                                        <p:tav tm="0">
                                          <p:val>
                                            <p:fltVal val="0"/>
                                          </p:val>
                                        </p:tav>
                                        <p:tav tm="100000">
                                          <p:val>
                                            <p:strVal val="#ppt_w"/>
                                          </p:val>
                                        </p:tav>
                                      </p:tavLst>
                                    </p:anim>
                                  </p:childTnLst>
                                </p:cTn>
                              </p:par>
                            </p:childTnLst>
                          </p:cTn>
                        </p:par>
                      </p:childTnLst>
                    </p:cTn>
                  </p:par>
                  <p:par>
                    <p:cTn id="11" fill="hold">
                      <p:stCondLst>
                        <p:cond delay="indefinite"/>
                      </p:stCondLst>
                      <p:childTnLst>
                        <p:par>
                          <p:cTn id="12" fill="hold">
                            <p:stCondLst>
                              <p:cond delay="0"/>
                            </p:stCondLst>
                            <p:childTnLst>
                              <p:par>
                                <p:cTn id="13" presetID="39" presetClass="entr" presetSubtype="0" accel="100000" fill="hold" grpId="0" nodeType="clickEffect">
                                  <p:stCondLst>
                                    <p:cond delay="0"/>
                                  </p:stCondLst>
                                  <p:childTnLst>
                                    <p:set>
                                      <p:cBhvr>
                                        <p:cTn id="14" dur="1" fill="hold">
                                          <p:stCondLst>
                                            <p:cond delay="0"/>
                                          </p:stCondLst>
                                        </p:cTn>
                                        <p:tgtEl>
                                          <p:spTgt spid="3">
                                            <p:bg/>
                                          </p:spTgt>
                                        </p:tgtEl>
                                        <p:attrNameLst>
                                          <p:attrName>style.visibility</p:attrName>
                                        </p:attrNameLst>
                                      </p:cBhvr>
                                      <p:to>
                                        <p:strVal val="visible"/>
                                      </p:to>
                                    </p:set>
                                    <p:anim calcmode="lin" valueType="num">
                                      <p:cBhvr>
                                        <p:cTn id="15" dur="500" fill="hold"/>
                                        <p:tgtEl>
                                          <p:spTgt spid="3">
                                            <p:bg/>
                                          </p:spTgt>
                                        </p:tgtEl>
                                        <p:attrNameLst>
                                          <p:attrName>ppt_h</p:attrName>
                                        </p:attrNameLst>
                                      </p:cBhvr>
                                      <p:tavLst>
                                        <p:tav tm="0">
                                          <p:val>
                                            <p:strVal val="#ppt_h/20"/>
                                          </p:val>
                                        </p:tav>
                                        <p:tav tm="50000">
                                          <p:val>
                                            <p:strVal val="#ppt_h/20"/>
                                          </p:val>
                                        </p:tav>
                                        <p:tav tm="100000">
                                          <p:val>
                                            <p:strVal val="#ppt_h"/>
                                          </p:val>
                                        </p:tav>
                                      </p:tavLst>
                                    </p:anim>
                                    <p:anim calcmode="lin" valueType="num">
                                      <p:cBhvr>
                                        <p:cTn id="16" dur="500" fill="hold"/>
                                        <p:tgtEl>
                                          <p:spTgt spid="3">
                                            <p:bg/>
                                          </p:spTgt>
                                        </p:tgtEl>
                                        <p:attrNameLst>
                                          <p:attrName>ppt_w</p:attrName>
                                        </p:attrNameLst>
                                      </p:cBhvr>
                                      <p:tavLst>
                                        <p:tav tm="0">
                                          <p:val>
                                            <p:strVal val="#ppt_w+.3"/>
                                          </p:val>
                                        </p:tav>
                                        <p:tav tm="50000">
                                          <p:val>
                                            <p:strVal val="#ppt_w+.3"/>
                                          </p:val>
                                        </p:tav>
                                        <p:tav tm="100000">
                                          <p:val>
                                            <p:strVal val="#ppt_w"/>
                                          </p:val>
                                        </p:tav>
                                      </p:tavLst>
                                    </p:anim>
                                    <p:anim calcmode="lin" valueType="num">
                                      <p:cBhvr>
                                        <p:cTn id="17" dur="500" fill="hold"/>
                                        <p:tgtEl>
                                          <p:spTgt spid="3">
                                            <p:bg/>
                                          </p:spTgt>
                                        </p:tgtEl>
                                        <p:attrNameLst>
                                          <p:attrName>ppt_x</p:attrName>
                                        </p:attrNameLst>
                                      </p:cBhvr>
                                      <p:tavLst>
                                        <p:tav tm="0">
                                          <p:val>
                                            <p:strVal val="#ppt_x-.3"/>
                                          </p:val>
                                        </p:tav>
                                        <p:tav tm="50000">
                                          <p:val>
                                            <p:strVal val="#ppt_x"/>
                                          </p:val>
                                        </p:tav>
                                        <p:tav tm="100000">
                                          <p:val>
                                            <p:strVal val="#ppt_x"/>
                                          </p:val>
                                        </p:tav>
                                      </p:tavLst>
                                    </p:anim>
                                    <p:anim calcmode="lin" valueType="num">
                                      <p:cBhvr>
                                        <p:cTn id="18" dur="500" fill="hold"/>
                                        <p:tgtEl>
                                          <p:spTgt spid="3">
                                            <p:bg/>
                                          </p:spTgt>
                                        </p:tgtEl>
                                        <p:attrNameLst>
                                          <p:attrName>ppt_y</p:attrName>
                                        </p:attrNameLst>
                                      </p:cBhvr>
                                      <p:tavLst>
                                        <p:tav tm="0">
                                          <p:val>
                                            <p:strVal val="#ppt_y"/>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39" presetClass="entr" presetSubtype="0" accel="100000" fill="hold" grpId="0" nodeType="clickEffect">
                                  <p:stCondLst>
                                    <p:cond delay="0"/>
                                  </p:stCondLst>
                                  <p:childTnLst>
                                    <p:set>
                                      <p:cBhvr>
                                        <p:cTn id="22" dur="1" fill="hold">
                                          <p:stCondLst>
                                            <p:cond delay="0"/>
                                          </p:stCondLst>
                                        </p:cTn>
                                        <p:tgtEl>
                                          <p:spTgt spid="3">
                                            <p:txEl>
                                              <p:pRg st="0" end="0"/>
                                            </p:txEl>
                                          </p:spTgt>
                                        </p:tgtEl>
                                        <p:attrNameLst>
                                          <p:attrName>style.visibility</p:attrName>
                                        </p:attrNameLst>
                                      </p:cBhvr>
                                      <p:to>
                                        <p:strVal val="visible"/>
                                      </p:to>
                                    </p:set>
                                    <p:anim calcmode="lin" valueType="num">
                                      <p:cBhvr>
                                        <p:cTn id="23" dur="500" fill="hold"/>
                                        <p:tgtEl>
                                          <p:spTgt spid="3">
                                            <p:txEl>
                                              <p:pRg st="0" end="0"/>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24" dur="500" fill="hold"/>
                                        <p:tgtEl>
                                          <p:spTgt spid="3">
                                            <p:txEl>
                                              <p:pRg st="0" end="0"/>
                                            </p:txEl>
                                          </p:spTgt>
                                        </p:tgtEl>
                                        <p:attrNameLst>
                                          <p:attrName>ppt_w</p:attrName>
                                        </p:attrNameLst>
                                      </p:cBhvr>
                                      <p:tavLst>
                                        <p:tav tm="0">
                                          <p:val>
                                            <p:strVal val="#ppt_w+.3"/>
                                          </p:val>
                                        </p:tav>
                                        <p:tav tm="50000">
                                          <p:val>
                                            <p:strVal val="#ppt_w+.3"/>
                                          </p:val>
                                        </p:tav>
                                        <p:tav tm="100000">
                                          <p:val>
                                            <p:strVal val="#ppt_w"/>
                                          </p:val>
                                        </p:tav>
                                      </p:tavLst>
                                    </p:anim>
                                    <p:anim calcmode="lin" valueType="num">
                                      <p:cBhvr>
                                        <p:cTn id="25" dur="500" fill="hold"/>
                                        <p:tgtEl>
                                          <p:spTgt spid="3">
                                            <p:txEl>
                                              <p:pRg st="0" end="0"/>
                                            </p:txEl>
                                          </p:spTgt>
                                        </p:tgtEl>
                                        <p:attrNameLst>
                                          <p:attrName>ppt_x</p:attrName>
                                        </p:attrNameLst>
                                      </p:cBhvr>
                                      <p:tavLst>
                                        <p:tav tm="0">
                                          <p:val>
                                            <p:strVal val="#ppt_x-.3"/>
                                          </p:val>
                                        </p:tav>
                                        <p:tav tm="50000">
                                          <p:val>
                                            <p:strVal val="#ppt_x"/>
                                          </p:val>
                                        </p:tav>
                                        <p:tav tm="100000">
                                          <p:val>
                                            <p:strVal val="#ppt_x"/>
                                          </p:val>
                                        </p:tav>
                                      </p:tavLst>
                                    </p:anim>
                                    <p:anim calcmode="lin" valueType="num">
                                      <p:cBhvr>
                                        <p:cTn id="26" dur="5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39" presetClass="entr" presetSubtype="0" accel="100000" fill="hold" grpId="0" nodeType="clickEffect">
                                  <p:stCondLst>
                                    <p:cond delay="0"/>
                                  </p:stCondLst>
                                  <p:childTnLst>
                                    <p:set>
                                      <p:cBhvr>
                                        <p:cTn id="30" dur="1" fill="hold">
                                          <p:stCondLst>
                                            <p:cond delay="0"/>
                                          </p:stCondLst>
                                        </p:cTn>
                                        <p:tgtEl>
                                          <p:spTgt spid="3">
                                            <p:txEl>
                                              <p:pRg st="1" end="1"/>
                                            </p:txEl>
                                          </p:spTgt>
                                        </p:tgtEl>
                                        <p:attrNameLst>
                                          <p:attrName>style.visibility</p:attrName>
                                        </p:attrNameLst>
                                      </p:cBhvr>
                                      <p:to>
                                        <p:strVal val="visible"/>
                                      </p:to>
                                    </p:set>
                                    <p:anim calcmode="lin" valueType="num">
                                      <p:cBhvr>
                                        <p:cTn id="31" dur="500" fill="hold"/>
                                        <p:tgtEl>
                                          <p:spTgt spid="3">
                                            <p:txEl>
                                              <p:pRg st="1" end="1"/>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32" dur="500" fill="hold"/>
                                        <p:tgtEl>
                                          <p:spTgt spid="3">
                                            <p:txEl>
                                              <p:pRg st="1" end="1"/>
                                            </p:txEl>
                                          </p:spTgt>
                                        </p:tgtEl>
                                        <p:attrNameLst>
                                          <p:attrName>ppt_w</p:attrName>
                                        </p:attrNameLst>
                                      </p:cBhvr>
                                      <p:tavLst>
                                        <p:tav tm="0">
                                          <p:val>
                                            <p:strVal val="#ppt_w+.3"/>
                                          </p:val>
                                        </p:tav>
                                        <p:tav tm="50000">
                                          <p:val>
                                            <p:strVal val="#ppt_w+.3"/>
                                          </p:val>
                                        </p:tav>
                                        <p:tav tm="100000">
                                          <p:val>
                                            <p:strVal val="#ppt_w"/>
                                          </p:val>
                                        </p:tav>
                                      </p:tavLst>
                                    </p:anim>
                                    <p:anim calcmode="lin" valueType="num">
                                      <p:cBhvr>
                                        <p:cTn id="33" dur="500" fill="hold"/>
                                        <p:tgtEl>
                                          <p:spTgt spid="3">
                                            <p:txEl>
                                              <p:pRg st="1" end="1"/>
                                            </p:txEl>
                                          </p:spTgt>
                                        </p:tgtEl>
                                        <p:attrNameLst>
                                          <p:attrName>ppt_x</p:attrName>
                                        </p:attrNameLst>
                                      </p:cBhvr>
                                      <p:tavLst>
                                        <p:tav tm="0">
                                          <p:val>
                                            <p:strVal val="#ppt_x-.3"/>
                                          </p:val>
                                        </p:tav>
                                        <p:tav tm="50000">
                                          <p:val>
                                            <p:strVal val="#ppt_x"/>
                                          </p:val>
                                        </p:tav>
                                        <p:tav tm="100000">
                                          <p:val>
                                            <p:strVal val="#ppt_x"/>
                                          </p:val>
                                        </p:tav>
                                      </p:tavLst>
                                    </p:anim>
                                    <p:anim calcmode="lin" valueType="num">
                                      <p:cBhvr>
                                        <p:cTn id="34" dur="5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39" presetClass="entr" presetSubtype="0" accel="100000" fill="hold" grpId="0" nodeType="clickEffect">
                                  <p:stCondLst>
                                    <p:cond delay="0"/>
                                  </p:stCondLst>
                                  <p:childTnLst>
                                    <p:set>
                                      <p:cBhvr>
                                        <p:cTn id="38" dur="1" fill="hold">
                                          <p:stCondLst>
                                            <p:cond delay="0"/>
                                          </p:stCondLst>
                                        </p:cTn>
                                        <p:tgtEl>
                                          <p:spTgt spid="3">
                                            <p:txEl>
                                              <p:pRg st="2" end="2"/>
                                            </p:txEl>
                                          </p:spTgt>
                                        </p:tgtEl>
                                        <p:attrNameLst>
                                          <p:attrName>style.visibility</p:attrName>
                                        </p:attrNameLst>
                                      </p:cBhvr>
                                      <p:to>
                                        <p:strVal val="visible"/>
                                      </p:to>
                                    </p:set>
                                    <p:anim calcmode="lin" valueType="num">
                                      <p:cBhvr>
                                        <p:cTn id="39" dur="500" fill="hold"/>
                                        <p:tgtEl>
                                          <p:spTgt spid="3">
                                            <p:txEl>
                                              <p:pRg st="2" end="2"/>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40" dur="500" fill="hold"/>
                                        <p:tgtEl>
                                          <p:spTgt spid="3">
                                            <p:txEl>
                                              <p:pRg st="2" end="2"/>
                                            </p:txEl>
                                          </p:spTgt>
                                        </p:tgtEl>
                                        <p:attrNameLst>
                                          <p:attrName>ppt_w</p:attrName>
                                        </p:attrNameLst>
                                      </p:cBhvr>
                                      <p:tavLst>
                                        <p:tav tm="0">
                                          <p:val>
                                            <p:strVal val="#ppt_w+.3"/>
                                          </p:val>
                                        </p:tav>
                                        <p:tav tm="50000">
                                          <p:val>
                                            <p:strVal val="#ppt_w+.3"/>
                                          </p:val>
                                        </p:tav>
                                        <p:tav tm="100000">
                                          <p:val>
                                            <p:strVal val="#ppt_w"/>
                                          </p:val>
                                        </p:tav>
                                      </p:tavLst>
                                    </p:anim>
                                    <p:anim calcmode="lin" valueType="num">
                                      <p:cBhvr>
                                        <p:cTn id="41" dur="500" fill="hold"/>
                                        <p:tgtEl>
                                          <p:spTgt spid="3">
                                            <p:txEl>
                                              <p:pRg st="2" end="2"/>
                                            </p:txEl>
                                          </p:spTgt>
                                        </p:tgtEl>
                                        <p:attrNameLst>
                                          <p:attrName>ppt_x</p:attrName>
                                        </p:attrNameLst>
                                      </p:cBhvr>
                                      <p:tavLst>
                                        <p:tav tm="0">
                                          <p:val>
                                            <p:strVal val="#ppt_x-.3"/>
                                          </p:val>
                                        </p:tav>
                                        <p:tav tm="50000">
                                          <p:val>
                                            <p:strVal val="#ppt_x"/>
                                          </p:val>
                                        </p:tav>
                                        <p:tav tm="100000">
                                          <p:val>
                                            <p:strVal val="#ppt_x"/>
                                          </p:val>
                                        </p:tav>
                                      </p:tavLst>
                                    </p:anim>
                                    <p:anim calcmode="lin" valueType="num">
                                      <p:cBhvr>
                                        <p:cTn id="42" dur="50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39" presetClass="entr" presetSubtype="0" accel="100000" fill="hold" grpId="0" nodeType="clickEffect">
                                  <p:stCondLst>
                                    <p:cond delay="0"/>
                                  </p:stCondLst>
                                  <p:childTnLst>
                                    <p:set>
                                      <p:cBhvr>
                                        <p:cTn id="46" dur="1" fill="hold">
                                          <p:stCondLst>
                                            <p:cond delay="0"/>
                                          </p:stCondLst>
                                        </p:cTn>
                                        <p:tgtEl>
                                          <p:spTgt spid="3">
                                            <p:txEl>
                                              <p:pRg st="3" end="3"/>
                                            </p:txEl>
                                          </p:spTgt>
                                        </p:tgtEl>
                                        <p:attrNameLst>
                                          <p:attrName>style.visibility</p:attrName>
                                        </p:attrNameLst>
                                      </p:cBhvr>
                                      <p:to>
                                        <p:strVal val="visible"/>
                                      </p:to>
                                    </p:set>
                                    <p:anim calcmode="lin" valueType="num">
                                      <p:cBhvr>
                                        <p:cTn id="47" dur="500" fill="hold"/>
                                        <p:tgtEl>
                                          <p:spTgt spid="3">
                                            <p:txEl>
                                              <p:pRg st="3" end="3"/>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48" dur="500" fill="hold"/>
                                        <p:tgtEl>
                                          <p:spTgt spid="3">
                                            <p:txEl>
                                              <p:pRg st="3" end="3"/>
                                            </p:txEl>
                                          </p:spTgt>
                                        </p:tgtEl>
                                        <p:attrNameLst>
                                          <p:attrName>ppt_w</p:attrName>
                                        </p:attrNameLst>
                                      </p:cBhvr>
                                      <p:tavLst>
                                        <p:tav tm="0">
                                          <p:val>
                                            <p:strVal val="#ppt_w+.3"/>
                                          </p:val>
                                        </p:tav>
                                        <p:tav tm="50000">
                                          <p:val>
                                            <p:strVal val="#ppt_w+.3"/>
                                          </p:val>
                                        </p:tav>
                                        <p:tav tm="100000">
                                          <p:val>
                                            <p:strVal val="#ppt_w"/>
                                          </p:val>
                                        </p:tav>
                                      </p:tavLst>
                                    </p:anim>
                                    <p:anim calcmode="lin" valueType="num">
                                      <p:cBhvr>
                                        <p:cTn id="49" dur="500" fill="hold"/>
                                        <p:tgtEl>
                                          <p:spTgt spid="3">
                                            <p:txEl>
                                              <p:pRg st="3" end="3"/>
                                            </p:txEl>
                                          </p:spTgt>
                                        </p:tgtEl>
                                        <p:attrNameLst>
                                          <p:attrName>ppt_x</p:attrName>
                                        </p:attrNameLst>
                                      </p:cBhvr>
                                      <p:tavLst>
                                        <p:tav tm="0">
                                          <p:val>
                                            <p:strVal val="#ppt_x-.3"/>
                                          </p:val>
                                        </p:tav>
                                        <p:tav tm="50000">
                                          <p:val>
                                            <p:strVal val="#ppt_x"/>
                                          </p:val>
                                        </p:tav>
                                        <p:tav tm="100000">
                                          <p:val>
                                            <p:strVal val="#ppt_x"/>
                                          </p:val>
                                        </p:tav>
                                      </p:tavLst>
                                    </p:anim>
                                    <p:anim calcmode="lin" valueType="num">
                                      <p:cBhvr>
                                        <p:cTn id="50" dur="500" fill="hold"/>
                                        <p:tgtEl>
                                          <p:spTgt spid="3">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49" presetClass="entr" presetSubtype="0" decel="100000" fill="hold" nodeType="clickEffect">
                                  <p:stCondLst>
                                    <p:cond delay="0"/>
                                  </p:stCondLst>
                                  <p:childTnLst>
                                    <p:set>
                                      <p:cBhvr>
                                        <p:cTn id="54" dur="1" fill="hold">
                                          <p:stCondLst>
                                            <p:cond delay="0"/>
                                          </p:stCondLst>
                                        </p:cTn>
                                        <p:tgtEl>
                                          <p:spTgt spid="1030"/>
                                        </p:tgtEl>
                                        <p:attrNameLst>
                                          <p:attrName>style.visibility</p:attrName>
                                        </p:attrNameLst>
                                      </p:cBhvr>
                                      <p:to>
                                        <p:strVal val="visible"/>
                                      </p:to>
                                    </p:set>
                                    <p:anim calcmode="lin" valueType="num">
                                      <p:cBhvr>
                                        <p:cTn id="55" dur="500" fill="hold"/>
                                        <p:tgtEl>
                                          <p:spTgt spid="1030"/>
                                        </p:tgtEl>
                                        <p:attrNameLst>
                                          <p:attrName>ppt_w</p:attrName>
                                        </p:attrNameLst>
                                      </p:cBhvr>
                                      <p:tavLst>
                                        <p:tav tm="0">
                                          <p:val>
                                            <p:fltVal val="0"/>
                                          </p:val>
                                        </p:tav>
                                        <p:tav tm="100000">
                                          <p:val>
                                            <p:strVal val="#ppt_w"/>
                                          </p:val>
                                        </p:tav>
                                      </p:tavLst>
                                    </p:anim>
                                    <p:anim calcmode="lin" valueType="num">
                                      <p:cBhvr>
                                        <p:cTn id="56" dur="500" fill="hold"/>
                                        <p:tgtEl>
                                          <p:spTgt spid="1030"/>
                                        </p:tgtEl>
                                        <p:attrNameLst>
                                          <p:attrName>ppt_h</p:attrName>
                                        </p:attrNameLst>
                                      </p:cBhvr>
                                      <p:tavLst>
                                        <p:tav tm="0">
                                          <p:val>
                                            <p:fltVal val="0"/>
                                          </p:val>
                                        </p:tav>
                                        <p:tav tm="100000">
                                          <p:val>
                                            <p:strVal val="#ppt_h"/>
                                          </p:val>
                                        </p:tav>
                                      </p:tavLst>
                                    </p:anim>
                                    <p:anim calcmode="lin" valueType="num">
                                      <p:cBhvr>
                                        <p:cTn id="57" dur="500" fill="hold"/>
                                        <p:tgtEl>
                                          <p:spTgt spid="1030"/>
                                        </p:tgtEl>
                                        <p:attrNameLst>
                                          <p:attrName>style.rotation</p:attrName>
                                        </p:attrNameLst>
                                      </p:cBhvr>
                                      <p:tavLst>
                                        <p:tav tm="0">
                                          <p:val>
                                            <p:fltVal val="360"/>
                                          </p:val>
                                        </p:tav>
                                        <p:tav tm="100000">
                                          <p:val>
                                            <p:fltVal val="0"/>
                                          </p:val>
                                        </p:tav>
                                      </p:tavLst>
                                    </p:anim>
                                    <p:animEffect transition="in" filter="fade">
                                      <p:cBhvr>
                                        <p:cTn id="58" dur="500"/>
                                        <p:tgtEl>
                                          <p:spTgt spid="1030"/>
                                        </p:tgtEl>
                                      </p:cBhvr>
                                    </p:animEffect>
                                  </p:childTnLst>
                                </p:cTn>
                              </p:par>
                              <p:par>
                                <p:cTn id="59" presetID="49" presetClass="entr" presetSubtype="0" decel="100000" fill="hold" grpId="0" nodeType="withEffect">
                                  <p:stCondLst>
                                    <p:cond delay="0"/>
                                  </p:stCondLst>
                                  <p:childTnLst>
                                    <p:set>
                                      <p:cBhvr>
                                        <p:cTn id="60" dur="1" fill="hold">
                                          <p:stCondLst>
                                            <p:cond delay="0"/>
                                          </p:stCondLst>
                                        </p:cTn>
                                        <p:tgtEl>
                                          <p:spTgt spid="8"/>
                                        </p:tgtEl>
                                        <p:attrNameLst>
                                          <p:attrName>style.visibility</p:attrName>
                                        </p:attrNameLst>
                                      </p:cBhvr>
                                      <p:to>
                                        <p:strVal val="visible"/>
                                      </p:to>
                                    </p:set>
                                    <p:anim calcmode="lin" valueType="num">
                                      <p:cBhvr>
                                        <p:cTn id="61" dur="500" fill="hold"/>
                                        <p:tgtEl>
                                          <p:spTgt spid="8"/>
                                        </p:tgtEl>
                                        <p:attrNameLst>
                                          <p:attrName>ppt_w</p:attrName>
                                        </p:attrNameLst>
                                      </p:cBhvr>
                                      <p:tavLst>
                                        <p:tav tm="0">
                                          <p:val>
                                            <p:fltVal val="0"/>
                                          </p:val>
                                        </p:tav>
                                        <p:tav tm="100000">
                                          <p:val>
                                            <p:strVal val="#ppt_w"/>
                                          </p:val>
                                        </p:tav>
                                      </p:tavLst>
                                    </p:anim>
                                    <p:anim calcmode="lin" valueType="num">
                                      <p:cBhvr>
                                        <p:cTn id="62" dur="500" fill="hold"/>
                                        <p:tgtEl>
                                          <p:spTgt spid="8"/>
                                        </p:tgtEl>
                                        <p:attrNameLst>
                                          <p:attrName>ppt_h</p:attrName>
                                        </p:attrNameLst>
                                      </p:cBhvr>
                                      <p:tavLst>
                                        <p:tav tm="0">
                                          <p:val>
                                            <p:fltVal val="0"/>
                                          </p:val>
                                        </p:tav>
                                        <p:tav tm="100000">
                                          <p:val>
                                            <p:strVal val="#ppt_h"/>
                                          </p:val>
                                        </p:tav>
                                      </p:tavLst>
                                    </p:anim>
                                    <p:anim calcmode="lin" valueType="num">
                                      <p:cBhvr>
                                        <p:cTn id="63" dur="500" fill="hold"/>
                                        <p:tgtEl>
                                          <p:spTgt spid="8"/>
                                        </p:tgtEl>
                                        <p:attrNameLst>
                                          <p:attrName>style.rotation</p:attrName>
                                        </p:attrNameLst>
                                      </p:cBhvr>
                                      <p:tavLst>
                                        <p:tav tm="0">
                                          <p:val>
                                            <p:fltVal val="360"/>
                                          </p:val>
                                        </p:tav>
                                        <p:tav tm="100000">
                                          <p:val>
                                            <p:fltVal val="0"/>
                                          </p:val>
                                        </p:tav>
                                      </p:tavLst>
                                    </p:anim>
                                    <p:animEffect transition="in" filter="fade">
                                      <p:cBhvr>
                                        <p:cTn id="64" dur="500"/>
                                        <p:tgtEl>
                                          <p:spTgt spid="8"/>
                                        </p:tgtEl>
                                      </p:cBhvr>
                                    </p:animEffect>
                                  </p:childTnLst>
                                </p:cTn>
                              </p:par>
                              <p:par>
                                <p:cTn id="65" presetID="49" presetClass="entr" presetSubtype="0" decel="100000" fill="hold" nodeType="withEffect">
                                  <p:stCondLst>
                                    <p:cond delay="0"/>
                                  </p:stCondLst>
                                  <p:childTnLst>
                                    <p:set>
                                      <p:cBhvr>
                                        <p:cTn id="66" dur="1" fill="hold">
                                          <p:stCondLst>
                                            <p:cond delay="0"/>
                                          </p:stCondLst>
                                        </p:cTn>
                                        <p:tgtEl>
                                          <p:spTgt spid="1028"/>
                                        </p:tgtEl>
                                        <p:attrNameLst>
                                          <p:attrName>style.visibility</p:attrName>
                                        </p:attrNameLst>
                                      </p:cBhvr>
                                      <p:to>
                                        <p:strVal val="visible"/>
                                      </p:to>
                                    </p:set>
                                    <p:anim calcmode="lin" valueType="num">
                                      <p:cBhvr>
                                        <p:cTn id="67" dur="500" fill="hold"/>
                                        <p:tgtEl>
                                          <p:spTgt spid="1028"/>
                                        </p:tgtEl>
                                        <p:attrNameLst>
                                          <p:attrName>ppt_w</p:attrName>
                                        </p:attrNameLst>
                                      </p:cBhvr>
                                      <p:tavLst>
                                        <p:tav tm="0">
                                          <p:val>
                                            <p:fltVal val="0"/>
                                          </p:val>
                                        </p:tav>
                                        <p:tav tm="100000">
                                          <p:val>
                                            <p:strVal val="#ppt_w"/>
                                          </p:val>
                                        </p:tav>
                                      </p:tavLst>
                                    </p:anim>
                                    <p:anim calcmode="lin" valueType="num">
                                      <p:cBhvr>
                                        <p:cTn id="68" dur="500" fill="hold"/>
                                        <p:tgtEl>
                                          <p:spTgt spid="1028"/>
                                        </p:tgtEl>
                                        <p:attrNameLst>
                                          <p:attrName>ppt_h</p:attrName>
                                        </p:attrNameLst>
                                      </p:cBhvr>
                                      <p:tavLst>
                                        <p:tav tm="0">
                                          <p:val>
                                            <p:fltVal val="0"/>
                                          </p:val>
                                        </p:tav>
                                        <p:tav tm="100000">
                                          <p:val>
                                            <p:strVal val="#ppt_h"/>
                                          </p:val>
                                        </p:tav>
                                      </p:tavLst>
                                    </p:anim>
                                    <p:anim calcmode="lin" valueType="num">
                                      <p:cBhvr>
                                        <p:cTn id="69" dur="500" fill="hold"/>
                                        <p:tgtEl>
                                          <p:spTgt spid="1028"/>
                                        </p:tgtEl>
                                        <p:attrNameLst>
                                          <p:attrName>style.rotation</p:attrName>
                                        </p:attrNameLst>
                                      </p:cBhvr>
                                      <p:tavLst>
                                        <p:tav tm="0">
                                          <p:val>
                                            <p:fltVal val="360"/>
                                          </p:val>
                                        </p:tav>
                                        <p:tav tm="100000">
                                          <p:val>
                                            <p:fltVal val="0"/>
                                          </p:val>
                                        </p:tav>
                                      </p:tavLst>
                                    </p:anim>
                                    <p:animEffect transition="in" filter="fade">
                                      <p:cBhvr>
                                        <p:cTn id="70" dur="500"/>
                                        <p:tgtEl>
                                          <p:spTgt spid="1028"/>
                                        </p:tgtEl>
                                      </p:cBhvr>
                                    </p:animEffect>
                                  </p:childTnLst>
                                </p:cTn>
                              </p:par>
                              <p:par>
                                <p:cTn id="71" presetID="49" presetClass="entr" presetSubtype="0" decel="100000" fill="hold" nodeType="withEffect">
                                  <p:stCondLst>
                                    <p:cond delay="0"/>
                                  </p:stCondLst>
                                  <p:childTnLst>
                                    <p:set>
                                      <p:cBhvr>
                                        <p:cTn id="72" dur="1" fill="hold">
                                          <p:stCondLst>
                                            <p:cond delay="0"/>
                                          </p:stCondLst>
                                        </p:cTn>
                                        <p:tgtEl>
                                          <p:spTgt spid="1026"/>
                                        </p:tgtEl>
                                        <p:attrNameLst>
                                          <p:attrName>style.visibility</p:attrName>
                                        </p:attrNameLst>
                                      </p:cBhvr>
                                      <p:to>
                                        <p:strVal val="visible"/>
                                      </p:to>
                                    </p:set>
                                    <p:anim calcmode="lin" valueType="num">
                                      <p:cBhvr>
                                        <p:cTn id="73" dur="500" fill="hold"/>
                                        <p:tgtEl>
                                          <p:spTgt spid="1026"/>
                                        </p:tgtEl>
                                        <p:attrNameLst>
                                          <p:attrName>ppt_w</p:attrName>
                                        </p:attrNameLst>
                                      </p:cBhvr>
                                      <p:tavLst>
                                        <p:tav tm="0">
                                          <p:val>
                                            <p:fltVal val="0"/>
                                          </p:val>
                                        </p:tav>
                                        <p:tav tm="100000">
                                          <p:val>
                                            <p:strVal val="#ppt_w"/>
                                          </p:val>
                                        </p:tav>
                                      </p:tavLst>
                                    </p:anim>
                                    <p:anim calcmode="lin" valueType="num">
                                      <p:cBhvr>
                                        <p:cTn id="74" dur="500" fill="hold"/>
                                        <p:tgtEl>
                                          <p:spTgt spid="1026"/>
                                        </p:tgtEl>
                                        <p:attrNameLst>
                                          <p:attrName>ppt_h</p:attrName>
                                        </p:attrNameLst>
                                      </p:cBhvr>
                                      <p:tavLst>
                                        <p:tav tm="0">
                                          <p:val>
                                            <p:fltVal val="0"/>
                                          </p:val>
                                        </p:tav>
                                        <p:tav tm="100000">
                                          <p:val>
                                            <p:strVal val="#ppt_h"/>
                                          </p:val>
                                        </p:tav>
                                      </p:tavLst>
                                    </p:anim>
                                    <p:anim calcmode="lin" valueType="num">
                                      <p:cBhvr>
                                        <p:cTn id="75" dur="500" fill="hold"/>
                                        <p:tgtEl>
                                          <p:spTgt spid="1026"/>
                                        </p:tgtEl>
                                        <p:attrNameLst>
                                          <p:attrName>style.rotation</p:attrName>
                                        </p:attrNameLst>
                                      </p:cBhvr>
                                      <p:tavLst>
                                        <p:tav tm="0">
                                          <p:val>
                                            <p:fltVal val="360"/>
                                          </p:val>
                                        </p:tav>
                                        <p:tav tm="100000">
                                          <p:val>
                                            <p:fltVal val="0"/>
                                          </p:val>
                                        </p:tav>
                                      </p:tavLst>
                                    </p:anim>
                                    <p:animEffect transition="in" filter="fade">
                                      <p:cBhvr>
                                        <p:cTn id="76" dur="500"/>
                                        <p:tgtEl>
                                          <p:spTgt spid="1026"/>
                                        </p:tgtEl>
                                      </p:cBhvr>
                                    </p:animEffect>
                                  </p:childTnLst>
                                </p:cTn>
                              </p:par>
                            </p:childTnLst>
                          </p:cTn>
                        </p:par>
                      </p:childTnLst>
                    </p:cTn>
                  </p:par>
                  <p:par>
                    <p:cTn id="77" fill="hold">
                      <p:stCondLst>
                        <p:cond delay="indefinite"/>
                      </p:stCondLst>
                      <p:childTnLst>
                        <p:par>
                          <p:cTn id="78" fill="hold">
                            <p:stCondLst>
                              <p:cond delay="0"/>
                            </p:stCondLst>
                            <p:childTnLst>
                              <p:par>
                                <p:cTn id="79" presetID="36" presetClass="emph" presetSubtype="0" fill="hold" grpId="1" nodeType="clickEffect">
                                  <p:stCondLst>
                                    <p:cond delay="0"/>
                                  </p:stCondLst>
                                  <p:iterate type="lt">
                                    <p:tmPct val="10000"/>
                                  </p:iterate>
                                  <p:childTnLst>
                                    <p:animScale>
                                      <p:cBhvr>
                                        <p:cTn id="80" dur="250" autoRev="1" fill="hold">
                                          <p:stCondLst>
                                            <p:cond delay="0"/>
                                          </p:stCondLst>
                                        </p:cTn>
                                        <p:tgtEl>
                                          <p:spTgt spid="2"/>
                                        </p:tgtEl>
                                      </p:cBhvr>
                                      <p:to x="80000" y="100000"/>
                                    </p:animScale>
                                    <p:anim by="(#ppt_w*0.10)" calcmode="lin" valueType="num">
                                      <p:cBhvr>
                                        <p:cTn id="81" dur="250" autoRev="1" fill="hold">
                                          <p:stCondLst>
                                            <p:cond delay="0"/>
                                          </p:stCondLst>
                                        </p:cTn>
                                        <p:tgtEl>
                                          <p:spTgt spid="2"/>
                                        </p:tgtEl>
                                        <p:attrNameLst>
                                          <p:attrName>ppt_x</p:attrName>
                                        </p:attrNameLst>
                                      </p:cBhvr>
                                    </p:anim>
                                    <p:anim by="(-#ppt_w*0.10)" calcmode="lin" valueType="num">
                                      <p:cBhvr>
                                        <p:cTn id="82" dur="250" autoRev="1" fill="hold">
                                          <p:stCondLst>
                                            <p:cond delay="0"/>
                                          </p:stCondLst>
                                        </p:cTn>
                                        <p:tgtEl>
                                          <p:spTgt spid="2"/>
                                        </p:tgtEl>
                                        <p:attrNameLst>
                                          <p:attrName>ppt_y</p:attrName>
                                        </p:attrNameLst>
                                      </p:cBhvr>
                                    </p:anim>
                                    <p:animRot by="-480000">
                                      <p:cBhvr>
                                        <p:cTn id="83" dur="250" autoRev="1" fill="hold">
                                          <p:stCondLst>
                                            <p:cond delay="0"/>
                                          </p:stCondLst>
                                        </p:cTn>
                                        <p:tgtEl>
                                          <p:spTgt spid="2"/>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P spid="3" grpId="0" build="p" animBg="1"/>
      <p:bldP spid="8"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304800" y="457200"/>
            <a:ext cx="6019800" cy="1012825"/>
          </a:xfrm>
          <a:prstGeom prst="rect">
            <a:avLst/>
          </a:prstGeom>
        </p:spPr>
        <p:txBody>
          <a:bodyPr vert="horz" anchor="b">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5400" b="0" i="0" u="none" strike="noStrike" kern="1200" cap="small" spc="0" normalizeH="0" baseline="0" noProof="0" dirty="0" smtClean="0">
                <a:ln>
                  <a:solidFill>
                    <a:schemeClr val="accent1"/>
                  </a:solidFill>
                </a:ln>
                <a:solidFill>
                  <a:schemeClr val="accent6">
                    <a:lumMod val="50000"/>
                  </a:schemeClr>
                </a:solidFill>
                <a:effectLst>
                  <a:innerShdw blurRad="63500" dist="50800" dir="13500000">
                    <a:prstClr val="black">
                      <a:alpha val="50000"/>
                    </a:prstClr>
                  </a:innerShdw>
                </a:effectLst>
                <a:uLnTx/>
                <a:uFillTx/>
                <a:latin typeface="+mj-lt"/>
                <a:ea typeface="+mj-ea"/>
                <a:cs typeface="+mj-cs"/>
              </a:rPr>
              <a:t>What are Vegans? </a:t>
            </a:r>
            <a:endParaRPr kumimoji="0" lang="en-US" sz="5400" b="0" i="0" u="none" strike="noStrike" kern="1200" cap="small" spc="0" normalizeH="0" baseline="0" noProof="0" dirty="0">
              <a:ln>
                <a:solidFill>
                  <a:schemeClr val="accent1"/>
                </a:solidFill>
              </a:ln>
              <a:solidFill>
                <a:schemeClr val="accent6">
                  <a:lumMod val="50000"/>
                </a:schemeClr>
              </a:solidFill>
              <a:effectLst>
                <a:innerShdw blurRad="63500" dist="50800" dir="13500000">
                  <a:prstClr val="black">
                    <a:alpha val="50000"/>
                  </a:prstClr>
                </a:innerShdw>
              </a:effectLst>
              <a:uLnTx/>
              <a:uFillTx/>
              <a:latin typeface="+mj-lt"/>
              <a:ea typeface="+mj-ea"/>
              <a:cs typeface="+mj-cs"/>
            </a:endParaRPr>
          </a:p>
        </p:txBody>
      </p:sp>
      <p:sp>
        <p:nvSpPr>
          <p:cNvPr id="5" name="Subtitle 2"/>
          <p:cNvSpPr txBox="1">
            <a:spLocks/>
          </p:cNvSpPr>
          <p:nvPr/>
        </p:nvSpPr>
        <p:spPr>
          <a:xfrm>
            <a:off x="304800" y="1600200"/>
            <a:ext cx="7772400" cy="4114800"/>
          </a:xfrm>
          <a:prstGeom prst="rect">
            <a:avLst/>
          </a:prstGeom>
        </p:spPr>
        <p:style>
          <a:lnRef idx="1">
            <a:schemeClr val="accent1"/>
          </a:lnRef>
          <a:fillRef idx="2">
            <a:schemeClr val="accent1"/>
          </a:fillRef>
          <a:effectRef idx="1">
            <a:schemeClr val="accent1"/>
          </a:effectRef>
          <a:fontRef idx="minor">
            <a:schemeClr val="dk1"/>
          </a:fontRef>
        </p:style>
        <p:txBody>
          <a:bodyPr vert="horz">
            <a:noAutofit/>
          </a:bodyPr>
          <a:lstStyle/>
          <a:p>
            <a:pPr marL="274320" marR="0" lvl="0" indent="-274320" algn="just" defTabSz="914400" rtl="0" eaLnBrk="1" fontAlgn="auto" latinLnBrk="0" hangingPunct="1">
              <a:lnSpc>
                <a:spcPct val="100000"/>
              </a:lnSpc>
              <a:spcBef>
                <a:spcPts val="600"/>
              </a:spcBef>
              <a:spcAft>
                <a:spcPts val="0"/>
              </a:spcAft>
              <a:buClr>
                <a:schemeClr val="accent2"/>
              </a:buClr>
              <a:buSzPct val="70000"/>
              <a:buBlip>
                <a:blip r:embed="rId2"/>
              </a:buBlip>
              <a:tabLst/>
              <a:defRPr/>
            </a:pPr>
            <a:r>
              <a:rPr kumimoji="0" lang="en-US" sz="2400" b="0" i="0" u="none" strike="noStrike" kern="1200" cap="none" spc="0" normalizeH="0" baseline="0" noProof="0" dirty="0" smtClean="0">
                <a:ln>
                  <a:noFill/>
                </a:ln>
                <a:solidFill>
                  <a:schemeClr val="tx1"/>
                </a:solidFill>
                <a:effectLst/>
                <a:uLnTx/>
                <a:uFillTx/>
                <a:latin typeface="+mn-lt"/>
                <a:ea typeface="+mn-ea"/>
                <a:cs typeface="+mn-cs"/>
              </a:rPr>
              <a:t> Vegans, are basically vegetarians, except they don’t use </a:t>
            </a:r>
            <a:r>
              <a:rPr kumimoji="0" lang="en-US" sz="2400" b="0" i="1" u="none" strike="noStrike" kern="1200" cap="none" spc="0" normalizeH="0" baseline="0" noProof="0" dirty="0" smtClean="0">
                <a:ln>
                  <a:noFill/>
                </a:ln>
                <a:solidFill>
                  <a:schemeClr val="tx1"/>
                </a:solidFill>
                <a:effectLst/>
                <a:uLnTx/>
                <a:uFillTx/>
                <a:latin typeface="+mn-lt"/>
                <a:ea typeface="+mn-ea"/>
                <a:cs typeface="+mn-cs"/>
              </a:rPr>
              <a:t>anything</a:t>
            </a:r>
            <a:r>
              <a:rPr kumimoji="0" lang="en-US" sz="2400" b="0" i="0" u="none" strike="noStrike" kern="1200" cap="none" spc="0" normalizeH="0" baseline="0" noProof="0" dirty="0" smtClean="0">
                <a:ln>
                  <a:noFill/>
                </a:ln>
                <a:solidFill>
                  <a:schemeClr val="tx1"/>
                </a:solidFill>
                <a:effectLst/>
                <a:uLnTx/>
                <a:uFillTx/>
                <a:latin typeface="+mn-lt"/>
                <a:ea typeface="+mn-ea"/>
                <a:cs typeface="+mn-cs"/>
              </a:rPr>
              <a:t> from animals.  For example, they don’t eat any sort of meat, beef, or poultry.  They don’t use any other animal products such as wool, fur, and all other things from animals.</a:t>
            </a:r>
          </a:p>
          <a:p>
            <a:pPr marL="274320" marR="0" lvl="0" indent="-274320" algn="just" defTabSz="914400" rtl="0" eaLnBrk="1" fontAlgn="auto" latinLnBrk="0" hangingPunct="1">
              <a:lnSpc>
                <a:spcPct val="100000"/>
              </a:lnSpc>
              <a:spcBef>
                <a:spcPts val="600"/>
              </a:spcBef>
              <a:spcAft>
                <a:spcPts val="0"/>
              </a:spcAft>
              <a:buClr>
                <a:schemeClr val="accent2"/>
              </a:buClr>
              <a:buSzPct val="70000"/>
              <a:buBlip>
                <a:blip r:embed="rId2"/>
              </a:buBlip>
              <a:tabLst/>
              <a:defRPr/>
            </a:pPr>
            <a:r>
              <a:rPr kumimoji="0" lang="en-US" sz="2400" b="0" i="0" u="none" strike="noStrike" kern="1200" cap="none" spc="0" normalizeH="0" baseline="0" noProof="0" dirty="0" smtClean="0">
                <a:ln>
                  <a:noFill/>
                </a:ln>
                <a:solidFill>
                  <a:schemeClr val="tx1"/>
                </a:solidFill>
                <a:effectLst/>
                <a:uLnTx/>
                <a:uFillTx/>
                <a:latin typeface="+mn-lt"/>
                <a:ea typeface="+mn-ea"/>
                <a:cs typeface="+mn-cs"/>
              </a:rPr>
              <a:t> People become vegans for different reasons.  Some people do it, because it is healthy. Other’s do it for environmental, or ethical reasons.  People think that it will make a more peaceful and humane world.</a:t>
            </a:r>
            <a:endParaRPr kumimoji="0" lang="en-US" sz="2400" b="0" i="0" u="none" strike="noStrike" kern="1200" cap="none" spc="0" normalizeH="0" baseline="0" noProof="0" dirty="0">
              <a:ln>
                <a:noFill/>
              </a:ln>
              <a:solidFill>
                <a:schemeClr val="tx1"/>
              </a:solidFill>
              <a:effectLst/>
              <a:uLnTx/>
              <a:uFillTx/>
              <a:latin typeface="+mn-lt"/>
              <a:ea typeface="+mn-ea"/>
              <a:cs typeface="+mn-cs"/>
            </a:endParaRPr>
          </a:p>
        </p:txBody>
      </p:sp>
      <p:pic>
        <p:nvPicPr>
          <p:cNvPr id="18433" name="Picture 1" descr="C:\Documents and Settings\155092\Local Settings\Temporary Internet Files\Content.IE5\STQAF3VA\MC900099172[1].wmf"/>
          <p:cNvPicPr>
            <a:picLocks noChangeAspect="1" noChangeArrowheads="1"/>
          </p:cNvPicPr>
          <p:nvPr/>
        </p:nvPicPr>
        <p:blipFill>
          <a:blip r:embed="rId3" cstate="print"/>
          <a:srcRect/>
          <a:stretch>
            <a:fillRect/>
          </a:stretch>
        </p:blipFill>
        <p:spPr bwMode="auto">
          <a:xfrm>
            <a:off x="1447800" y="5943600"/>
            <a:ext cx="6123737" cy="742493"/>
          </a:xfrm>
          <a:prstGeom prst="rect">
            <a:avLst/>
          </a:prstGeom>
          <a:noFill/>
        </p:spPr>
      </p:pic>
    </p:spTree>
  </p:cSld>
  <p:clrMapOvr>
    <a:masterClrMapping/>
  </p:clrMapOvr>
  <p:transition spd="slow">
    <p:newsflash/>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iterate type="lt">
                                    <p:tmPct val="0"/>
                                  </p:iterate>
                                  <p:childTnLst>
                                    <p:set>
                                      <p:cBhvr>
                                        <p:cTn id="6" dur="1" fill="hold">
                                          <p:stCondLst>
                                            <p:cond delay="0"/>
                                          </p:stCondLst>
                                        </p:cTn>
                                        <p:tgtEl>
                                          <p:spTgt spid="4"/>
                                        </p:tgtEl>
                                        <p:attrNameLst>
                                          <p:attrName>style.visibility</p:attrName>
                                        </p:attrNameLst>
                                      </p:cBhvr>
                                      <p:to>
                                        <p:strVal val="visible"/>
                                      </p:to>
                                    </p:set>
                                    <p:animEffect transition="in" filter="dissolve">
                                      <p:cBhvr>
                                        <p:cTn id="7" dur="10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12"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strips(downLeft)">
                                      <p:cBhvr>
                                        <p:cTn id="12" dur="10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19" presetClass="entr" presetSubtype="10" fill="hold" nodeType="clickEffect">
                                  <p:stCondLst>
                                    <p:cond delay="0"/>
                                  </p:stCondLst>
                                  <p:childTnLst>
                                    <p:set>
                                      <p:cBhvr>
                                        <p:cTn id="16" dur="1" fill="hold">
                                          <p:stCondLst>
                                            <p:cond delay="0"/>
                                          </p:stCondLst>
                                        </p:cTn>
                                        <p:tgtEl>
                                          <p:spTgt spid="18433"/>
                                        </p:tgtEl>
                                        <p:attrNameLst>
                                          <p:attrName>style.visibility</p:attrName>
                                        </p:attrNameLst>
                                      </p:cBhvr>
                                      <p:to>
                                        <p:strVal val="visible"/>
                                      </p:to>
                                    </p:set>
                                    <p:anim calcmode="lin" valueType="num">
                                      <p:cBhvr>
                                        <p:cTn id="17" dur="2000" fill="hold"/>
                                        <p:tgtEl>
                                          <p:spTgt spid="18433"/>
                                        </p:tgtEl>
                                        <p:attrNameLst>
                                          <p:attrName>ppt_w</p:attrName>
                                        </p:attrNameLst>
                                      </p:cBhvr>
                                      <p:tavLst>
                                        <p:tav tm="0" fmla="#ppt_w*sin(2.5*pi*$)">
                                          <p:val>
                                            <p:fltVal val="0"/>
                                          </p:val>
                                        </p:tav>
                                        <p:tav tm="100000">
                                          <p:val>
                                            <p:fltVal val="1"/>
                                          </p:val>
                                        </p:tav>
                                      </p:tavLst>
                                    </p:anim>
                                    <p:anim calcmode="lin" valueType="num">
                                      <p:cBhvr>
                                        <p:cTn id="18" dur="2000" fill="hold"/>
                                        <p:tgtEl>
                                          <p:spTgt spid="18433"/>
                                        </p:tgtEl>
                                        <p:attrNameLst>
                                          <p:attrName>ppt_h</p:attrName>
                                        </p:attrNameLst>
                                      </p:cBhvr>
                                      <p:tavLst>
                                        <p:tav tm="0">
                                          <p:val>
                                            <p:strVal val="#ppt_h"/>
                                          </p:val>
                                        </p:tav>
                                        <p:tav tm="100000">
                                          <p:val>
                                            <p:strVal val="#ppt_h"/>
                                          </p:val>
                                        </p:tav>
                                      </p:tavLst>
                                    </p:anim>
                                  </p:childTnLst>
                                </p:cTn>
                              </p:par>
                            </p:childTnLst>
                          </p:cTn>
                        </p:par>
                      </p:childTnLst>
                    </p:cTn>
                  </p:par>
                  <p:par>
                    <p:cTn id="19" fill="hold">
                      <p:stCondLst>
                        <p:cond delay="indefinite"/>
                      </p:stCondLst>
                      <p:childTnLst>
                        <p:par>
                          <p:cTn id="20" fill="hold">
                            <p:stCondLst>
                              <p:cond delay="0"/>
                            </p:stCondLst>
                            <p:childTnLst>
                              <p:par>
                                <p:cTn id="21" presetID="36" presetClass="emph" presetSubtype="0" fill="hold" grpId="1" nodeType="clickEffect">
                                  <p:stCondLst>
                                    <p:cond delay="0"/>
                                  </p:stCondLst>
                                  <p:iterate type="lt">
                                    <p:tmPct val="10000"/>
                                  </p:iterate>
                                  <p:childTnLst>
                                    <p:animScale>
                                      <p:cBhvr>
                                        <p:cTn id="22" dur="250" autoRev="1" fill="hold">
                                          <p:stCondLst>
                                            <p:cond delay="0"/>
                                          </p:stCondLst>
                                        </p:cTn>
                                        <p:tgtEl>
                                          <p:spTgt spid="4"/>
                                        </p:tgtEl>
                                      </p:cBhvr>
                                      <p:to x="80000" y="100000"/>
                                    </p:animScale>
                                    <p:anim by="(#ppt_w*0.10)" calcmode="lin" valueType="num">
                                      <p:cBhvr>
                                        <p:cTn id="23" dur="250" autoRev="1" fill="hold">
                                          <p:stCondLst>
                                            <p:cond delay="0"/>
                                          </p:stCondLst>
                                        </p:cTn>
                                        <p:tgtEl>
                                          <p:spTgt spid="4"/>
                                        </p:tgtEl>
                                        <p:attrNameLst>
                                          <p:attrName>ppt_x</p:attrName>
                                        </p:attrNameLst>
                                      </p:cBhvr>
                                    </p:anim>
                                    <p:anim by="(-#ppt_w*0.10)" calcmode="lin" valueType="num">
                                      <p:cBhvr>
                                        <p:cTn id="24" dur="250" autoRev="1" fill="hold">
                                          <p:stCondLst>
                                            <p:cond delay="0"/>
                                          </p:stCondLst>
                                        </p:cTn>
                                        <p:tgtEl>
                                          <p:spTgt spid="4"/>
                                        </p:tgtEl>
                                        <p:attrNameLst>
                                          <p:attrName>ppt_y</p:attrName>
                                        </p:attrNameLst>
                                      </p:cBhvr>
                                    </p:anim>
                                    <p:animRot by="-480000">
                                      <p:cBhvr>
                                        <p:cTn id="25" dur="250" autoRev="1" fill="hold">
                                          <p:stCondLst>
                                            <p:cond delay="0"/>
                                          </p:stCondLst>
                                        </p:cTn>
                                        <p:tgtEl>
                                          <p:spTgt spid="4"/>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4" grpId="1"/>
      <p:bldP spid="5"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0"/>
            <a:ext cx="8077200" cy="655638"/>
          </a:xfrm>
        </p:spPr>
        <p:txBody>
          <a:bodyPr>
            <a:noAutofit/>
          </a:bodyPr>
          <a:lstStyle/>
          <a:p>
            <a:r>
              <a:rPr lang="en-US" sz="3600" dirty="0" smtClean="0">
                <a:ln>
                  <a:solidFill>
                    <a:schemeClr val="accent1"/>
                  </a:solidFill>
                </a:ln>
                <a:solidFill>
                  <a:schemeClr val="accent6">
                    <a:lumMod val="50000"/>
                  </a:schemeClr>
                </a:solidFill>
                <a:effectLst>
                  <a:innerShdw blurRad="63500" dist="50800" dir="13500000">
                    <a:prstClr val="black">
                      <a:alpha val="50000"/>
                    </a:prstClr>
                  </a:innerShdw>
                </a:effectLst>
              </a:rPr>
              <a:t>What foods could/should a vegan eat?</a:t>
            </a:r>
            <a:endParaRPr lang="en-US" sz="3600" dirty="0">
              <a:ln>
                <a:solidFill>
                  <a:schemeClr val="accent1"/>
                </a:solidFill>
              </a:ln>
              <a:solidFill>
                <a:schemeClr val="accent6">
                  <a:lumMod val="50000"/>
                </a:schemeClr>
              </a:solidFill>
              <a:effectLst>
                <a:innerShdw blurRad="63500" dist="50800" dir="13500000">
                  <a:prstClr val="black">
                    <a:alpha val="50000"/>
                  </a:prstClr>
                </a:innerShdw>
              </a:effectLst>
            </a:endParaRPr>
          </a:p>
        </p:txBody>
      </p:sp>
      <p:sp>
        <p:nvSpPr>
          <p:cNvPr id="3" name="Content Placeholder 2"/>
          <p:cNvSpPr>
            <a:spLocks noGrp="1"/>
          </p:cNvSpPr>
          <p:nvPr>
            <p:ph idx="1"/>
          </p:nvPr>
        </p:nvSpPr>
        <p:spPr>
          <a:xfrm>
            <a:off x="304800" y="1600200"/>
            <a:ext cx="8229600" cy="4114800"/>
          </a:xfrm>
        </p:spPr>
        <p:style>
          <a:lnRef idx="1">
            <a:schemeClr val="accent1"/>
          </a:lnRef>
          <a:fillRef idx="2">
            <a:schemeClr val="accent1"/>
          </a:fillRef>
          <a:effectRef idx="1">
            <a:schemeClr val="accent1"/>
          </a:effectRef>
          <a:fontRef idx="minor">
            <a:schemeClr val="dk1"/>
          </a:fontRef>
        </p:style>
        <p:txBody>
          <a:bodyPr>
            <a:normAutofit fontScale="92500"/>
          </a:bodyPr>
          <a:lstStyle/>
          <a:p>
            <a:pPr algn="just">
              <a:lnSpc>
                <a:spcPct val="150000"/>
              </a:lnSpc>
            </a:pPr>
            <a:r>
              <a:rPr lang="en-US" dirty="0" smtClean="0"/>
              <a:t>While vegans don’t eat any animal products, they do eat a wide variety of foods to make up for the nutrients they don’t get from the foods they don’t eat.  Some examples are oatmeal, cereal, and orange juice.  </a:t>
            </a:r>
          </a:p>
          <a:p>
            <a:pPr algn="just">
              <a:lnSpc>
                <a:spcPct val="150000"/>
              </a:lnSpc>
            </a:pPr>
            <a:r>
              <a:rPr lang="en-US" dirty="0" smtClean="0"/>
              <a:t>Some suggested foods vegans should eat when going out, are Chinese moo </a:t>
            </a:r>
            <a:r>
              <a:rPr lang="en-US" dirty="0" err="1" smtClean="0"/>
              <a:t>shu</a:t>
            </a:r>
            <a:r>
              <a:rPr lang="en-US" dirty="0" smtClean="0"/>
              <a:t> vegetables, pizza without cheese, and lentil stew.  </a:t>
            </a:r>
            <a:endParaRPr lang="en-US" dirty="0"/>
          </a:p>
        </p:txBody>
      </p:sp>
      <p:pic>
        <p:nvPicPr>
          <p:cNvPr id="19458" name="Picture 2" descr="http://ts2.mm.bing.net/images/thumbnail.aspx?q=110834616301&amp;id=bd4e1ebf186ba496fa713379b2d7c308&amp;url=http%3a%2f%2fwww.veggiebarn.net%2fVeganTMLogo_col_shad.jpg"/>
          <p:cNvPicPr>
            <a:picLocks noChangeAspect="1" noChangeArrowheads="1"/>
          </p:cNvPicPr>
          <p:nvPr/>
        </p:nvPicPr>
        <p:blipFill>
          <a:blip r:embed="rId2" cstate="print"/>
          <a:srcRect/>
          <a:stretch>
            <a:fillRect/>
          </a:stretch>
        </p:blipFill>
        <p:spPr bwMode="auto">
          <a:xfrm>
            <a:off x="1143000" y="5791200"/>
            <a:ext cx="1156853" cy="954405"/>
          </a:xfrm>
          <a:prstGeom prst="rect">
            <a:avLst/>
          </a:prstGeom>
          <a:noFill/>
        </p:spPr>
      </p:pic>
      <p:pic>
        <p:nvPicPr>
          <p:cNvPr id="19459" name="Picture 3" descr="C:\Documents and Settings\155092\Local Settings\Temporary Internet Files\Content.IE5\RS1SWKIU\MC900099171[1].wmf"/>
          <p:cNvPicPr>
            <a:picLocks noChangeAspect="1" noChangeArrowheads="1"/>
          </p:cNvPicPr>
          <p:nvPr/>
        </p:nvPicPr>
        <p:blipFill>
          <a:blip r:embed="rId3" cstate="print"/>
          <a:srcRect/>
          <a:stretch>
            <a:fillRect/>
          </a:stretch>
        </p:blipFill>
        <p:spPr bwMode="auto">
          <a:xfrm>
            <a:off x="2819400" y="5943600"/>
            <a:ext cx="5105400" cy="714451"/>
          </a:xfrm>
          <a:prstGeom prst="rect">
            <a:avLst/>
          </a:prstGeom>
          <a:noFill/>
        </p:spPr>
      </p:pic>
    </p:spTree>
  </p:cSld>
  <p:clrMapOvr>
    <a:masterClrMapping/>
  </p:clrMapOvr>
  <p:transition spd="slow">
    <p:newsflash/>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4" presetClass="entr" presetSubtype="0" fill="hold" grpId="0" nodeType="clickEffect">
                                  <p:stCondLst>
                                    <p:cond delay="0"/>
                                  </p:stCondLst>
                                  <p:iterate type="lt">
                                    <p:tmPct val="0"/>
                                  </p:iterate>
                                  <p:childTnLst>
                                    <p:set>
                                      <p:cBhvr>
                                        <p:cTn id="6" dur="1" fill="hold">
                                          <p:stCondLst>
                                            <p:cond delay="0"/>
                                          </p:stCondLst>
                                        </p:cTn>
                                        <p:tgtEl>
                                          <p:spTgt spid="2"/>
                                        </p:tgtEl>
                                        <p:attrNameLst>
                                          <p:attrName>style.visibility</p:attrName>
                                        </p:attrNameLst>
                                      </p:cBhvr>
                                      <p:to>
                                        <p:strVal val="visible"/>
                                      </p:to>
                                    </p:set>
                                    <p:anim from="(-#ppt_w/2)" to="(#ppt_x)" calcmode="lin" valueType="num">
                                      <p:cBhvr>
                                        <p:cTn id="7" dur="600" fill="hold">
                                          <p:stCondLst>
                                            <p:cond delay="0"/>
                                          </p:stCondLst>
                                        </p:cTn>
                                        <p:tgtEl>
                                          <p:spTgt spid="2"/>
                                        </p:tgtEl>
                                        <p:attrNameLst>
                                          <p:attrName>ppt_x</p:attrName>
                                        </p:attrNameLst>
                                      </p:cBhvr>
                                    </p:anim>
                                    <p:anim from="0" to="-1.0" calcmode="lin" valueType="num">
                                      <p:cBhvr>
                                        <p:cTn id="8" dur="200" decel="50000" autoRev="1" fill="hold">
                                          <p:stCondLst>
                                            <p:cond delay="600"/>
                                          </p:stCondLst>
                                        </p:cTn>
                                        <p:tgtEl>
                                          <p:spTgt spid="2"/>
                                        </p:tgtEl>
                                        <p:attrNameLst>
                                          <p:attrName>xshear</p:attrName>
                                        </p:attrNameLst>
                                      </p:cBhvr>
                                    </p:anim>
                                    <p:animScale>
                                      <p:cBhvr>
                                        <p:cTn id="9" dur="200" decel="100000" autoRev="1" fill="hold">
                                          <p:stCondLst>
                                            <p:cond delay="600"/>
                                          </p:stCondLst>
                                        </p:cTn>
                                        <p:tgtEl>
                                          <p:spTgt spid="2"/>
                                        </p:tgtEl>
                                      </p:cBhvr>
                                      <p:from x="100000" y="100000"/>
                                      <p:to x="80000" y="100000"/>
                                    </p:animScale>
                                    <p:anim by="(#ppt_h/3+#ppt_w*0.1)" calcmode="lin" valueType="num">
                                      <p:cBhvr additive="sum">
                                        <p:cTn id="10" dur="200" decel="100000" autoRev="1" fill="hold">
                                          <p:stCondLst>
                                            <p:cond delay="600"/>
                                          </p:stCondLst>
                                        </p:cTn>
                                        <p:tgtEl>
                                          <p:spTgt spid="2"/>
                                        </p:tgtEl>
                                        <p:attrNameLst>
                                          <p:attrName>ppt_x</p:attrName>
                                        </p:attrNameLst>
                                      </p:cBhvr>
                                    </p:anim>
                                  </p:childTnLst>
                                </p:cTn>
                              </p:par>
                            </p:childTnLst>
                          </p:cTn>
                        </p:par>
                      </p:childTnLst>
                    </p:cTn>
                  </p:par>
                  <p:par>
                    <p:cTn id="11" fill="hold">
                      <p:stCondLst>
                        <p:cond delay="indefinite"/>
                      </p:stCondLst>
                      <p:childTnLst>
                        <p:par>
                          <p:cTn id="12" fill="hold">
                            <p:stCondLst>
                              <p:cond delay="0"/>
                            </p:stCondLst>
                            <p:childTnLst>
                              <p:par>
                                <p:cTn id="13" presetID="54" presetClass="entr" presetSubtype="0" accel="100000" fill="hold" grpId="0" nodeType="clickEffect">
                                  <p:stCondLst>
                                    <p:cond delay="0"/>
                                  </p:stCondLst>
                                  <p:childTnLst>
                                    <p:set>
                                      <p:cBhvr>
                                        <p:cTn id="14" dur="1" fill="hold">
                                          <p:stCondLst>
                                            <p:cond delay="0"/>
                                          </p:stCondLst>
                                        </p:cTn>
                                        <p:tgtEl>
                                          <p:spTgt spid="3">
                                            <p:bg/>
                                          </p:spTgt>
                                        </p:tgtEl>
                                        <p:attrNameLst>
                                          <p:attrName>style.visibility</p:attrName>
                                        </p:attrNameLst>
                                      </p:cBhvr>
                                      <p:to>
                                        <p:strVal val="visible"/>
                                      </p:to>
                                    </p:set>
                                    <p:anim calcmode="lin" valueType="num">
                                      <p:cBhvr>
                                        <p:cTn id="15" dur="500" fill="hold"/>
                                        <p:tgtEl>
                                          <p:spTgt spid="3">
                                            <p:bg/>
                                          </p:spTgt>
                                        </p:tgtEl>
                                        <p:attrNameLst>
                                          <p:attrName>ppt_w</p:attrName>
                                        </p:attrNameLst>
                                      </p:cBhvr>
                                      <p:tavLst>
                                        <p:tav tm="0">
                                          <p:val>
                                            <p:strVal val="#ppt_w*0.05"/>
                                          </p:val>
                                        </p:tav>
                                        <p:tav tm="100000">
                                          <p:val>
                                            <p:strVal val="#ppt_w"/>
                                          </p:val>
                                        </p:tav>
                                      </p:tavLst>
                                    </p:anim>
                                    <p:anim calcmode="lin" valueType="num">
                                      <p:cBhvr>
                                        <p:cTn id="16" dur="500" fill="hold"/>
                                        <p:tgtEl>
                                          <p:spTgt spid="3">
                                            <p:bg/>
                                          </p:spTgt>
                                        </p:tgtEl>
                                        <p:attrNameLst>
                                          <p:attrName>ppt_h</p:attrName>
                                        </p:attrNameLst>
                                      </p:cBhvr>
                                      <p:tavLst>
                                        <p:tav tm="0">
                                          <p:val>
                                            <p:strVal val="#ppt_h"/>
                                          </p:val>
                                        </p:tav>
                                        <p:tav tm="100000">
                                          <p:val>
                                            <p:strVal val="#ppt_h"/>
                                          </p:val>
                                        </p:tav>
                                      </p:tavLst>
                                    </p:anim>
                                    <p:anim calcmode="lin" valueType="num">
                                      <p:cBhvr>
                                        <p:cTn id="17" dur="500" fill="hold"/>
                                        <p:tgtEl>
                                          <p:spTgt spid="3">
                                            <p:bg/>
                                          </p:spTgt>
                                        </p:tgtEl>
                                        <p:attrNameLst>
                                          <p:attrName>ppt_x</p:attrName>
                                        </p:attrNameLst>
                                      </p:cBhvr>
                                      <p:tavLst>
                                        <p:tav tm="0">
                                          <p:val>
                                            <p:strVal val="#ppt_x-.2"/>
                                          </p:val>
                                        </p:tav>
                                        <p:tav tm="100000">
                                          <p:val>
                                            <p:strVal val="#ppt_x"/>
                                          </p:val>
                                        </p:tav>
                                      </p:tavLst>
                                    </p:anim>
                                    <p:anim calcmode="lin" valueType="num">
                                      <p:cBhvr>
                                        <p:cTn id="18" dur="500" fill="hold"/>
                                        <p:tgtEl>
                                          <p:spTgt spid="3">
                                            <p:bg/>
                                          </p:spTgt>
                                        </p:tgtEl>
                                        <p:attrNameLst>
                                          <p:attrName>ppt_y</p:attrName>
                                        </p:attrNameLst>
                                      </p:cBhvr>
                                      <p:tavLst>
                                        <p:tav tm="0">
                                          <p:val>
                                            <p:strVal val="#ppt_y"/>
                                          </p:val>
                                        </p:tav>
                                        <p:tav tm="100000">
                                          <p:val>
                                            <p:strVal val="#ppt_y"/>
                                          </p:val>
                                        </p:tav>
                                      </p:tavLst>
                                    </p:anim>
                                    <p:animEffect transition="in" filter="fade">
                                      <p:cBhvr>
                                        <p:cTn id="19" dur="500"/>
                                        <p:tgtEl>
                                          <p:spTgt spid="3">
                                            <p:bg/>
                                          </p:spTgt>
                                        </p:tgtEl>
                                      </p:cBhvr>
                                    </p:animEffect>
                                  </p:childTnLst>
                                </p:cTn>
                              </p:par>
                            </p:childTnLst>
                          </p:cTn>
                        </p:par>
                      </p:childTnLst>
                    </p:cTn>
                  </p:par>
                  <p:par>
                    <p:cTn id="20" fill="hold">
                      <p:stCondLst>
                        <p:cond delay="indefinite"/>
                      </p:stCondLst>
                      <p:childTnLst>
                        <p:par>
                          <p:cTn id="21" fill="hold">
                            <p:stCondLst>
                              <p:cond delay="0"/>
                            </p:stCondLst>
                            <p:childTnLst>
                              <p:par>
                                <p:cTn id="22" presetID="54" presetClass="entr" presetSubtype="0" accel="100000" fill="hold" grpId="0" nodeType="clickEffect">
                                  <p:stCondLst>
                                    <p:cond delay="0"/>
                                  </p:stCondLst>
                                  <p:childTnLst>
                                    <p:set>
                                      <p:cBhvr>
                                        <p:cTn id="23" dur="1" fill="hold">
                                          <p:stCondLst>
                                            <p:cond delay="0"/>
                                          </p:stCondLst>
                                        </p:cTn>
                                        <p:tgtEl>
                                          <p:spTgt spid="3">
                                            <p:txEl>
                                              <p:pRg st="0" end="0"/>
                                            </p:txEl>
                                          </p:spTgt>
                                        </p:tgtEl>
                                        <p:attrNameLst>
                                          <p:attrName>style.visibility</p:attrName>
                                        </p:attrNameLst>
                                      </p:cBhvr>
                                      <p:to>
                                        <p:strVal val="visible"/>
                                      </p:to>
                                    </p:set>
                                    <p:anim calcmode="lin" valueType="num">
                                      <p:cBhvr>
                                        <p:cTn id="24" dur="500" fill="hold"/>
                                        <p:tgtEl>
                                          <p:spTgt spid="3">
                                            <p:txEl>
                                              <p:pRg st="0" end="0"/>
                                            </p:txEl>
                                          </p:spTgt>
                                        </p:tgtEl>
                                        <p:attrNameLst>
                                          <p:attrName>ppt_w</p:attrName>
                                        </p:attrNameLst>
                                      </p:cBhvr>
                                      <p:tavLst>
                                        <p:tav tm="0">
                                          <p:val>
                                            <p:strVal val="#ppt_w*0.05"/>
                                          </p:val>
                                        </p:tav>
                                        <p:tav tm="100000">
                                          <p:val>
                                            <p:strVal val="#ppt_w"/>
                                          </p:val>
                                        </p:tav>
                                      </p:tavLst>
                                    </p:anim>
                                    <p:anim calcmode="lin" valueType="num">
                                      <p:cBhvr>
                                        <p:cTn id="25" dur="500" fill="hold"/>
                                        <p:tgtEl>
                                          <p:spTgt spid="3">
                                            <p:txEl>
                                              <p:pRg st="0" end="0"/>
                                            </p:txEl>
                                          </p:spTgt>
                                        </p:tgtEl>
                                        <p:attrNameLst>
                                          <p:attrName>ppt_h</p:attrName>
                                        </p:attrNameLst>
                                      </p:cBhvr>
                                      <p:tavLst>
                                        <p:tav tm="0">
                                          <p:val>
                                            <p:strVal val="#ppt_h"/>
                                          </p:val>
                                        </p:tav>
                                        <p:tav tm="100000">
                                          <p:val>
                                            <p:strVal val="#ppt_h"/>
                                          </p:val>
                                        </p:tav>
                                      </p:tavLst>
                                    </p:anim>
                                    <p:anim calcmode="lin" valueType="num">
                                      <p:cBhvr>
                                        <p:cTn id="26" dur="500" fill="hold"/>
                                        <p:tgtEl>
                                          <p:spTgt spid="3">
                                            <p:txEl>
                                              <p:pRg st="0" end="0"/>
                                            </p:txEl>
                                          </p:spTgt>
                                        </p:tgtEl>
                                        <p:attrNameLst>
                                          <p:attrName>ppt_x</p:attrName>
                                        </p:attrNameLst>
                                      </p:cBhvr>
                                      <p:tavLst>
                                        <p:tav tm="0">
                                          <p:val>
                                            <p:strVal val="#ppt_x-.2"/>
                                          </p:val>
                                        </p:tav>
                                        <p:tav tm="100000">
                                          <p:val>
                                            <p:strVal val="#ppt_x"/>
                                          </p:val>
                                        </p:tav>
                                      </p:tavLst>
                                    </p:anim>
                                    <p:anim calcmode="lin" valueType="num">
                                      <p:cBhvr>
                                        <p:cTn id="27" dur="500" fill="hold"/>
                                        <p:tgtEl>
                                          <p:spTgt spid="3">
                                            <p:txEl>
                                              <p:pRg st="0" end="0"/>
                                            </p:txEl>
                                          </p:spTgt>
                                        </p:tgtEl>
                                        <p:attrNameLst>
                                          <p:attrName>ppt_y</p:attrName>
                                        </p:attrNameLst>
                                      </p:cBhvr>
                                      <p:tavLst>
                                        <p:tav tm="0">
                                          <p:val>
                                            <p:strVal val="#ppt_y"/>
                                          </p:val>
                                        </p:tav>
                                        <p:tav tm="100000">
                                          <p:val>
                                            <p:strVal val="#ppt_y"/>
                                          </p:val>
                                        </p:tav>
                                      </p:tavLst>
                                    </p:anim>
                                    <p:animEffect transition="in" filter="fade">
                                      <p:cBhvr>
                                        <p:cTn id="28" dur="500"/>
                                        <p:tgtEl>
                                          <p:spTgt spid="3">
                                            <p:txEl>
                                              <p:pRg st="0" end="0"/>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54" presetClass="entr" presetSubtype="0" accel="100000" fill="hold" grpId="0" nodeType="clickEffect">
                                  <p:stCondLst>
                                    <p:cond delay="0"/>
                                  </p:stCondLst>
                                  <p:childTnLst>
                                    <p:set>
                                      <p:cBhvr>
                                        <p:cTn id="32" dur="1" fill="hold">
                                          <p:stCondLst>
                                            <p:cond delay="0"/>
                                          </p:stCondLst>
                                        </p:cTn>
                                        <p:tgtEl>
                                          <p:spTgt spid="3">
                                            <p:txEl>
                                              <p:pRg st="1" end="1"/>
                                            </p:txEl>
                                          </p:spTgt>
                                        </p:tgtEl>
                                        <p:attrNameLst>
                                          <p:attrName>style.visibility</p:attrName>
                                        </p:attrNameLst>
                                      </p:cBhvr>
                                      <p:to>
                                        <p:strVal val="visible"/>
                                      </p:to>
                                    </p:set>
                                    <p:anim calcmode="lin" valueType="num">
                                      <p:cBhvr>
                                        <p:cTn id="33" dur="500" fill="hold"/>
                                        <p:tgtEl>
                                          <p:spTgt spid="3">
                                            <p:txEl>
                                              <p:pRg st="1" end="1"/>
                                            </p:txEl>
                                          </p:spTgt>
                                        </p:tgtEl>
                                        <p:attrNameLst>
                                          <p:attrName>ppt_w</p:attrName>
                                        </p:attrNameLst>
                                      </p:cBhvr>
                                      <p:tavLst>
                                        <p:tav tm="0">
                                          <p:val>
                                            <p:strVal val="#ppt_w*0.05"/>
                                          </p:val>
                                        </p:tav>
                                        <p:tav tm="100000">
                                          <p:val>
                                            <p:strVal val="#ppt_w"/>
                                          </p:val>
                                        </p:tav>
                                      </p:tavLst>
                                    </p:anim>
                                    <p:anim calcmode="lin" valueType="num">
                                      <p:cBhvr>
                                        <p:cTn id="34" dur="500" fill="hold"/>
                                        <p:tgtEl>
                                          <p:spTgt spid="3">
                                            <p:txEl>
                                              <p:pRg st="1" end="1"/>
                                            </p:txEl>
                                          </p:spTgt>
                                        </p:tgtEl>
                                        <p:attrNameLst>
                                          <p:attrName>ppt_h</p:attrName>
                                        </p:attrNameLst>
                                      </p:cBhvr>
                                      <p:tavLst>
                                        <p:tav tm="0">
                                          <p:val>
                                            <p:strVal val="#ppt_h"/>
                                          </p:val>
                                        </p:tav>
                                        <p:tav tm="100000">
                                          <p:val>
                                            <p:strVal val="#ppt_h"/>
                                          </p:val>
                                        </p:tav>
                                      </p:tavLst>
                                    </p:anim>
                                    <p:anim calcmode="lin" valueType="num">
                                      <p:cBhvr>
                                        <p:cTn id="35" dur="500" fill="hold"/>
                                        <p:tgtEl>
                                          <p:spTgt spid="3">
                                            <p:txEl>
                                              <p:pRg st="1" end="1"/>
                                            </p:txEl>
                                          </p:spTgt>
                                        </p:tgtEl>
                                        <p:attrNameLst>
                                          <p:attrName>ppt_x</p:attrName>
                                        </p:attrNameLst>
                                      </p:cBhvr>
                                      <p:tavLst>
                                        <p:tav tm="0">
                                          <p:val>
                                            <p:strVal val="#ppt_x-.2"/>
                                          </p:val>
                                        </p:tav>
                                        <p:tav tm="100000">
                                          <p:val>
                                            <p:strVal val="#ppt_x"/>
                                          </p:val>
                                        </p:tav>
                                      </p:tavLst>
                                    </p:anim>
                                    <p:anim calcmode="lin" valueType="num">
                                      <p:cBhvr>
                                        <p:cTn id="36" dur="500" fill="hold"/>
                                        <p:tgtEl>
                                          <p:spTgt spid="3">
                                            <p:txEl>
                                              <p:pRg st="1" end="1"/>
                                            </p:txEl>
                                          </p:spTgt>
                                        </p:tgtEl>
                                        <p:attrNameLst>
                                          <p:attrName>ppt_y</p:attrName>
                                        </p:attrNameLst>
                                      </p:cBhvr>
                                      <p:tavLst>
                                        <p:tav tm="0">
                                          <p:val>
                                            <p:strVal val="#ppt_y"/>
                                          </p:val>
                                        </p:tav>
                                        <p:tav tm="100000">
                                          <p:val>
                                            <p:strVal val="#ppt_y"/>
                                          </p:val>
                                        </p:tav>
                                      </p:tavLst>
                                    </p:anim>
                                    <p:animEffect transition="in" filter="fade">
                                      <p:cBhvr>
                                        <p:cTn id="37" dur="500"/>
                                        <p:tgtEl>
                                          <p:spTgt spid="3">
                                            <p:txEl>
                                              <p:pRg st="1" end="1"/>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52" presetClass="entr" presetSubtype="0" fill="hold" nodeType="clickEffect">
                                  <p:stCondLst>
                                    <p:cond delay="0"/>
                                  </p:stCondLst>
                                  <p:childTnLst>
                                    <p:set>
                                      <p:cBhvr>
                                        <p:cTn id="41" dur="1" fill="hold">
                                          <p:stCondLst>
                                            <p:cond delay="0"/>
                                          </p:stCondLst>
                                        </p:cTn>
                                        <p:tgtEl>
                                          <p:spTgt spid="19458"/>
                                        </p:tgtEl>
                                        <p:attrNameLst>
                                          <p:attrName>style.visibility</p:attrName>
                                        </p:attrNameLst>
                                      </p:cBhvr>
                                      <p:to>
                                        <p:strVal val="visible"/>
                                      </p:to>
                                    </p:set>
                                    <p:animScale>
                                      <p:cBhvr>
                                        <p:cTn id="42" dur="2000" decel="50000" fill="hold">
                                          <p:stCondLst>
                                            <p:cond delay="0"/>
                                          </p:stCondLst>
                                        </p:cTn>
                                        <p:tgtEl>
                                          <p:spTgt spid="19458"/>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43" dur="2000" decel="50000" fill="hold">
                                          <p:stCondLst>
                                            <p:cond delay="0"/>
                                          </p:stCondLst>
                                        </p:cTn>
                                        <p:tgtEl>
                                          <p:spTgt spid="19458"/>
                                        </p:tgtEl>
                                        <p:attrNameLst>
                                          <p:attrName>ppt_x</p:attrName>
                                          <p:attrName>ppt_y</p:attrName>
                                        </p:attrNameLst>
                                      </p:cBhvr>
                                    </p:animMotion>
                                    <p:animEffect transition="in" filter="fade">
                                      <p:cBhvr>
                                        <p:cTn id="44" dur="2000"/>
                                        <p:tgtEl>
                                          <p:spTgt spid="19458"/>
                                        </p:tgtEl>
                                      </p:cBhvr>
                                    </p:animEffect>
                                  </p:childTnLst>
                                </p:cTn>
                              </p:par>
                              <p:par>
                                <p:cTn id="45" presetID="52" presetClass="entr" presetSubtype="0" fill="hold" nodeType="withEffect">
                                  <p:stCondLst>
                                    <p:cond delay="0"/>
                                  </p:stCondLst>
                                  <p:childTnLst>
                                    <p:set>
                                      <p:cBhvr>
                                        <p:cTn id="46" dur="1" fill="hold">
                                          <p:stCondLst>
                                            <p:cond delay="0"/>
                                          </p:stCondLst>
                                        </p:cTn>
                                        <p:tgtEl>
                                          <p:spTgt spid="19459"/>
                                        </p:tgtEl>
                                        <p:attrNameLst>
                                          <p:attrName>style.visibility</p:attrName>
                                        </p:attrNameLst>
                                      </p:cBhvr>
                                      <p:to>
                                        <p:strVal val="visible"/>
                                      </p:to>
                                    </p:set>
                                    <p:animScale>
                                      <p:cBhvr>
                                        <p:cTn id="47" dur="2000" decel="50000" fill="hold">
                                          <p:stCondLst>
                                            <p:cond delay="0"/>
                                          </p:stCondLst>
                                        </p:cTn>
                                        <p:tgtEl>
                                          <p:spTgt spid="19459"/>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48" dur="2000" decel="50000" fill="hold">
                                          <p:stCondLst>
                                            <p:cond delay="0"/>
                                          </p:stCondLst>
                                        </p:cTn>
                                        <p:tgtEl>
                                          <p:spTgt spid="19459"/>
                                        </p:tgtEl>
                                        <p:attrNameLst>
                                          <p:attrName>ppt_x</p:attrName>
                                          <p:attrName>ppt_y</p:attrName>
                                        </p:attrNameLst>
                                      </p:cBhvr>
                                    </p:animMotion>
                                    <p:animEffect transition="in" filter="fade">
                                      <p:cBhvr>
                                        <p:cTn id="49" dur="2000"/>
                                        <p:tgtEl>
                                          <p:spTgt spid="19459"/>
                                        </p:tgtEl>
                                      </p:cBhvr>
                                    </p:animEffect>
                                  </p:childTnLst>
                                </p:cTn>
                              </p:par>
                            </p:childTnLst>
                          </p:cTn>
                        </p:par>
                      </p:childTnLst>
                    </p:cTn>
                  </p:par>
                  <p:par>
                    <p:cTn id="50" fill="hold">
                      <p:stCondLst>
                        <p:cond delay="indefinite"/>
                      </p:stCondLst>
                      <p:childTnLst>
                        <p:par>
                          <p:cTn id="51" fill="hold">
                            <p:stCondLst>
                              <p:cond delay="0"/>
                            </p:stCondLst>
                            <p:childTnLst>
                              <p:par>
                                <p:cTn id="52" presetID="36" presetClass="emph" presetSubtype="0" fill="hold" grpId="1" nodeType="clickEffect">
                                  <p:stCondLst>
                                    <p:cond delay="0"/>
                                  </p:stCondLst>
                                  <p:iterate type="lt">
                                    <p:tmPct val="10000"/>
                                  </p:iterate>
                                  <p:childTnLst>
                                    <p:animScale>
                                      <p:cBhvr>
                                        <p:cTn id="53" dur="250" autoRev="1" fill="hold">
                                          <p:stCondLst>
                                            <p:cond delay="0"/>
                                          </p:stCondLst>
                                        </p:cTn>
                                        <p:tgtEl>
                                          <p:spTgt spid="2"/>
                                        </p:tgtEl>
                                      </p:cBhvr>
                                      <p:to x="80000" y="100000"/>
                                    </p:animScale>
                                    <p:anim by="(#ppt_w*0.10)" calcmode="lin" valueType="num">
                                      <p:cBhvr>
                                        <p:cTn id="54" dur="250" autoRev="1" fill="hold">
                                          <p:stCondLst>
                                            <p:cond delay="0"/>
                                          </p:stCondLst>
                                        </p:cTn>
                                        <p:tgtEl>
                                          <p:spTgt spid="2"/>
                                        </p:tgtEl>
                                        <p:attrNameLst>
                                          <p:attrName>ppt_x</p:attrName>
                                        </p:attrNameLst>
                                      </p:cBhvr>
                                    </p:anim>
                                    <p:anim by="(-#ppt_w*0.10)" calcmode="lin" valueType="num">
                                      <p:cBhvr>
                                        <p:cTn id="55" dur="250" autoRev="1" fill="hold">
                                          <p:stCondLst>
                                            <p:cond delay="0"/>
                                          </p:stCondLst>
                                        </p:cTn>
                                        <p:tgtEl>
                                          <p:spTgt spid="2"/>
                                        </p:tgtEl>
                                        <p:attrNameLst>
                                          <p:attrName>ppt_y</p:attrName>
                                        </p:attrNameLst>
                                      </p:cBhvr>
                                    </p:anim>
                                    <p:animRot by="-480000">
                                      <p:cBhvr>
                                        <p:cTn id="56" dur="250" autoRev="1" fill="hold">
                                          <p:stCondLst>
                                            <p:cond delay="0"/>
                                          </p:stCondLst>
                                        </p:cTn>
                                        <p:tgtEl>
                                          <p:spTgt spid="2"/>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P spid="3" grpId="0" build="p"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486" name="Picture 6" descr="C:\Documents and Settings\155092\Local Settings\Temporary Internet Files\Content.IE5\RS1SWKIU\MC900210266[1].wmf"/>
          <p:cNvPicPr>
            <a:picLocks noChangeAspect="1" noChangeArrowheads="1"/>
          </p:cNvPicPr>
          <p:nvPr/>
        </p:nvPicPr>
        <p:blipFill>
          <a:blip r:embed="rId2" cstate="print"/>
          <a:srcRect/>
          <a:stretch>
            <a:fillRect/>
          </a:stretch>
        </p:blipFill>
        <p:spPr bwMode="auto">
          <a:xfrm>
            <a:off x="1295400" y="1219200"/>
            <a:ext cx="6044489" cy="4800600"/>
          </a:xfrm>
          <a:prstGeom prst="rect">
            <a:avLst/>
          </a:prstGeom>
          <a:noFill/>
        </p:spPr>
      </p:pic>
      <p:sp>
        <p:nvSpPr>
          <p:cNvPr id="2" name="Title 1"/>
          <p:cNvSpPr>
            <a:spLocks noGrp="1"/>
          </p:cNvSpPr>
          <p:nvPr>
            <p:ph type="title"/>
          </p:nvPr>
        </p:nvSpPr>
        <p:spPr/>
        <p:txBody>
          <a:bodyPr>
            <a:noAutofit/>
          </a:bodyPr>
          <a:lstStyle/>
          <a:p>
            <a:r>
              <a:rPr lang="en-US" sz="7200" dirty="0" smtClean="0">
                <a:ln>
                  <a:solidFill>
                    <a:schemeClr val="accent1"/>
                  </a:solidFill>
                </a:ln>
                <a:solidFill>
                  <a:schemeClr val="accent6">
                    <a:lumMod val="50000"/>
                  </a:schemeClr>
                </a:solidFill>
                <a:effectLst>
                  <a:innerShdw blurRad="63500" dist="50800" dir="13500000">
                    <a:prstClr val="black">
                      <a:alpha val="50000"/>
                    </a:prstClr>
                  </a:innerShdw>
                </a:effectLst>
              </a:rPr>
              <a:t>Presented By:</a:t>
            </a:r>
            <a:endParaRPr lang="en-US" sz="7200" dirty="0">
              <a:ln>
                <a:solidFill>
                  <a:schemeClr val="accent1"/>
                </a:solidFill>
              </a:ln>
              <a:solidFill>
                <a:schemeClr val="accent6">
                  <a:lumMod val="50000"/>
                </a:schemeClr>
              </a:solidFill>
              <a:effectLst>
                <a:innerShdw blurRad="63500" dist="50800" dir="13500000">
                  <a:prstClr val="black">
                    <a:alpha val="50000"/>
                  </a:prstClr>
                </a:innerShdw>
              </a:effectLst>
            </a:endParaRPr>
          </a:p>
        </p:txBody>
      </p:sp>
      <p:sp>
        <p:nvSpPr>
          <p:cNvPr id="3" name="Content Placeholder 2"/>
          <p:cNvSpPr>
            <a:spLocks noGrp="1"/>
          </p:cNvSpPr>
          <p:nvPr>
            <p:ph sz="quarter" idx="1"/>
          </p:nvPr>
        </p:nvSpPr>
        <p:spPr>
          <a:xfrm>
            <a:off x="609600" y="2209800"/>
            <a:ext cx="7315200" cy="2971800"/>
          </a:xfrm>
        </p:spPr>
        <p:txBody>
          <a:bodyPr>
            <a:noAutofit/>
          </a:bodyPr>
          <a:lstStyle/>
          <a:p>
            <a:pPr algn="ctr">
              <a:lnSpc>
                <a:spcPct val="200000"/>
              </a:lnSpc>
            </a:pPr>
            <a:r>
              <a:rPr lang="en-US" b="1" dirty="0" smtClean="0">
                <a:latin typeface="Vivaldi" pitchFamily="66" charset="0"/>
              </a:rPr>
              <a:t>Beatrice W.</a:t>
            </a:r>
          </a:p>
          <a:p>
            <a:pPr algn="ctr">
              <a:lnSpc>
                <a:spcPct val="200000"/>
              </a:lnSpc>
            </a:pPr>
            <a:r>
              <a:rPr lang="en-US" b="1" dirty="0" smtClean="0">
                <a:latin typeface="Vivaldi" pitchFamily="66" charset="0"/>
              </a:rPr>
              <a:t>Marvin M.</a:t>
            </a:r>
          </a:p>
          <a:p>
            <a:pPr algn="ctr">
              <a:lnSpc>
                <a:spcPct val="200000"/>
              </a:lnSpc>
            </a:pPr>
            <a:r>
              <a:rPr lang="en-US" b="1" dirty="0" smtClean="0">
                <a:latin typeface="Vivaldi" pitchFamily="66" charset="0"/>
              </a:rPr>
              <a:t>Thalia M.</a:t>
            </a:r>
          </a:p>
        </p:txBody>
      </p:sp>
      <p:pic>
        <p:nvPicPr>
          <p:cNvPr id="20482" name="Picture 2" descr="C:\Documents and Settings\155092\Local Settings\Temporary Internet Files\Content.IE5\9MO1GEHF\MC900265372[1].wmf"/>
          <p:cNvPicPr>
            <a:picLocks noChangeAspect="1" noChangeArrowheads="1"/>
          </p:cNvPicPr>
          <p:nvPr/>
        </p:nvPicPr>
        <p:blipFill>
          <a:blip r:embed="rId3" cstate="print"/>
          <a:srcRect/>
          <a:stretch>
            <a:fillRect/>
          </a:stretch>
        </p:blipFill>
        <p:spPr bwMode="auto">
          <a:xfrm>
            <a:off x="6248400" y="228600"/>
            <a:ext cx="2389632" cy="2322508"/>
          </a:xfrm>
          <a:prstGeom prst="rect">
            <a:avLst/>
          </a:prstGeom>
          <a:noFill/>
        </p:spPr>
      </p:pic>
      <p:pic>
        <p:nvPicPr>
          <p:cNvPr id="5" name="Picture 2" descr="C:\Documents and Settings\155092\Local Settings\Temporary Internet Files\Content.IE5\9MO1GEHF\MC900265372[1].wmf"/>
          <p:cNvPicPr>
            <a:picLocks noChangeAspect="1" noChangeArrowheads="1"/>
          </p:cNvPicPr>
          <p:nvPr/>
        </p:nvPicPr>
        <p:blipFill>
          <a:blip r:embed="rId3" cstate="print"/>
          <a:srcRect/>
          <a:stretch>
            <a:fillRect/>
          </a:stretch>
        </p:blipFill>
        <p:spPr bwMode="auto">
          <a:xfrm rot="10800000">
            <a:off x="304800" y="4343400"/>
            <a:ext cx="2389632" cy="2322508"/>
          </a:xfrm>
          <a:prstGeom prst="rect">
            <a:avLst/>
          </a:prstGeom>
          <a:noFill/>
        </p:spPr>
      </p:pic>
      <p:pic>
        <p:nvPicPr>
          <p:cNvPr id="20483" name="Picture 3" descr="C:\Documents and Settings\155092\Local Settings\Temporary Internet Files\Content.IE5\M8FSP0XK\MC900438273[1].wmf"/>
          <p:cNvPicPr>
            <a:picLocks noChangeAspect="1" noChangeArrowheads="1"/>
          </p:cNvPicPr>
          <p:nvPr/>
        </p:nvPicPr>
        <p:blipFill>
          <a:blip r:embed="rId4" cstate="print"/>
          <a:srcRect/>
          <a:stretch>
            <a:fillRect/>
          </a:stretch>
        </p:blipFill>
        <p:spPr bwMode="auto">
          <a:xfrm rot="16200000">
            <a:off x="-211137" y="2954337"/>
            <a:ext cx="2006600" cy="669925"/>
          </a:xfrm>
          <a:prstGeom prst="rect">
            <a:avLst/>
          </a:prstGeom>
          <a:noFill/>
        </p:spPr>
      </p:pic>
      <p:pic>
        <p:nvPicPr>
          <p:cNvPr id="20484" name="Picture 4" descr="C:\Documents and Settings\155092\Local Settings\Temporary Internet Files\Content.IE5\M8FSP0XK\MC900438273[1].wmf"/>
          <p:cNvPicPr>
            <a:picLocks noChangeAspect="1" noChangeArrowheads="1"/>
          </p:cNvPicPr>
          <p:nvPr/>
        </p:nvPicPr>
        <p:blipFill>
          <a:blip r:embed="rId4" cstate="print"/>
          <a:srcRect/>
          <a:stretch>
            <a:fillRect/>
          </a:stretch>
        </p:blipFill>
        <p:spPr bwMode="auto">
          <a:xfrm rot="5400000">
            <a:off x="7180262" y="3259138"/>
            <a:ext cx="2006600" cy="669925"/>
          </a:xfrm>
          <a:prstGeom prst="rect">
            <a:avLst/>
          </a:prstGeom>
          <a:noFill/>
        </p:spPr>
      </p:pic>
      <p:pic>
        <p:nvPicPr>
          <p:cNvPr id="20485" name="Picture 5" descr="C:\Documents and Settings\155092\Local Settings\Temporary Internet Files\Content.IE5\M8FSP0XK\MC900438273[1].wmf"/>
          <p:cNvPicPr>
            <a:picLocks noChangeAspect="1" noChangeArrowheads="1"/>
          </p:cNvPicPr>
          <p:nvPr/>
        </p:nvPicPr>
        <p:blipFill>
          <a:blip r:embed="rId4" cstate="print"/>
          <a:srcRect/>
          <a:stretch>
            <a:fillRect/>
          </a:stretch>
        </p:blipFill>
        <p:spPr bwMode="auto">
          <a:xfrm>
            <a:off x="2743200" y="6019800"/>
            <a:ext cx="2006600" cy="669925"/>
          </a:xfrm>
          <a:prstGeom prst="rect">
            <a:avLst/>
          </a:prstGeom>
          <a:noFill/>
        </p:spPr>
      </p:pic>
      <p:sp>
        <p:nvSpPr>
          <p:cNvPr id="10" name="Rounded Rectangle 9"/>
          <p:cNvSpPr/>
          <p:nvPr/>
        </p:nvSpPr>
        <p:spPr>
          <a:xfrm>
            <a:off x="6400800" y="6019800"/>
            <a:ext cx="1600200" cy="609600"/>
          </a:xfrm>
          <a:prstGeom prst="roundRect">
            <a:avLst/>
          </a:prstGeom>
          <a:gradFill flip="none" rotWithShape="1">
            <a:gsLst>
              <a:gs pos="0">
                <a:srgbClr val="FF0000"/>
              </a:gs>
              <a:gs pos="25000">
                <a:srgbClr val="FF6633"/>
              </a:gs>
              <a:gs pos="50000">
                <a:srgbClr val="FFFF00"/>
              </a:gs>
              <a:gs pos="75000">
                <a:srgbClr val="01A78F"/>
              </a:gs>
              <a:gs pos="100000">
                <a:srgbClr val="3366FF"/>
              </a:gs>
            </a:gsLst>
            <a:lin ang="2700000" scaled="1"/>
            <a:tileRect/>
          </a:gradFill>
          <a:effectLst>
            <a:innerShdw blurRad="63500" dist="50800" dir="13500000">
              <a:schemeClr val="bg1">
                <a:alpha val="50000"/>
              </a:schemeClr>
            </a:innerShdw>
          </a:effectLst>
          <a:scene3d>
            <a:camera prst="perspectiveContrastingRightFacing"/>
            <a:lightRig rig="sunset" dir="t"/>
          </a:scene3d>
          <a:sp3d extrusionH="76200" prstMaterial="metal">
            <a:bevelT w="139700" prst="cross"/>
            <a:bevelB w="165100" prst="coolSlant"/>
            <a:extrusionClr>
              <a:schemeClr val="accent1">
                <a:lumMod val="50000"/>
              </a:schemeClr>
            </a:extrusionClr>
          </a:sp3d>
        </p:spPr>
        <p:style>
          <a:lnRef idx="1">
            <a:schemeClr val="accent1"/>
          </a:lnRef>
          <a:fillRef idx="2">
            <a:schemeClr val="accent1"/>
          </a:fillRef>
          <a:effectRef idx="1">
            <a:schemeClr val="accent1"/>
          </a:effectRef>
          <a:fontRef idx="minor">
            <a:schemeClr val="dk1"/>
          </a:fontRef>
        </p:style>
        <p:txBody>
          <a:bodyPr rtlCol="0" anchor="ctr"/>
          <a:lstStyle/>
          <a:p>
            <a:pPr algn="ctr"/>
            <a:r>
              <a:rPr lang="en-US" dirty="0" smtClean="0">
                <a:latin typeface="Algerian" pitchFamily="82" charset="0"/>
              </a:rPr>
              <a:t>Period 3</a:t>
            </a:r>
            <a:endParaRPr lang="en-US" dirty="0">
              <a:latin typeface="Algerian" pitchFamily="82" charset="0"/>
            </a:endParaRPr>
          </a:p>
        </p:txBody>
      </p:sp>
    </p:spTree>
  </p:cSld>
  <p:clrMapOvr>
    <a:masterClrMapping/>
  </p:clrMapOvr>
  <p:transition spd="slow">
    <p:newsflash/>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7" presetClass="entr" presetSubtype="0" fill="hold" grpId="0" nodeType="clickEffect">
                                  <p:stCondLst>
                                    <p:cond delay="0"/>
                                  </p:stCondLst>
                                  <p:iterate type="lt">
                                    <p:tmPct val="50000"/>
                                  </p:iterate>
                                  <p:childTnLst>
                                    <p:set>
                                      <p:cBhvr>
                                        <p:cTn id="6" dur="1" fill="hold">
                                          <p:stCondLst>
                                            <p:cond delay="0"/>
                                          </p:stCondLst>
                                        </p:cTn>
                                        <p:tgtEl>
                                          <p:spTgt spid="2"/>
                                        </p:tgtEl>
                                        <p:attrNameLst>
                                          <p:attrName>style.visibility</p:attrName>
                                        </p:attrNameLst>
                                      </p:cBhvr>
                                      <p:to>
                                        <p:strVal val="visible"/>
                                      </p:to>
                                    </p:set>
                                    <p:anim calcmode="discrete" valueType="clr">
                                      <p:cBhvr override="childStyle">
                                        <p:cTn id="7" dur="500"/>
                                        <p:tgtEl>
                                          <p:spTgt spid="2"/>
                                        </p:tgtEl>
                                        <p:attrNameLst>
                                          <p:attrName>style.color</p:attrName>
                                        </p:attrNameLst>
                                      </p:cBhvr>
                                      <p:tavLst>
                                        <p:tav tm="0">
                                          <p:val>
                                            <p:clrVal>
                                              <a:schemeClr val="accent2"/>
                                            </p:clrVal>
                                          </p:val>
                                        </p:tav>
                                        <p:tav tm="50000">
                                          <p:val>
                                            <p:clrVal>
                                              <a:schemeClr val="hlink"/>
                                            </p:clrVal>
                                          </p:val>
                                        </p:tav>
                                      </p:tavLst>
                                    </p:anim>
                                    <p:anim calcmode="discrete" valueType="clr">
                                      <p:cBhvr>
                                        <p:cTn id="8" dur="500"/>
                                        <p:tgtEl>
                                          <p:spTgt spid="2"/>
                                        </p:tgtEl>
                                        <p:attrNameLst>
                                          <p:attrName>fillcolor</p:attrName>
                                        </p:attrNameLst>
                                      </p:cBhvr>
                                      <p:tavLst>
                                        <p:tav tm="0">
                                          <p:val>
                                            <p:clrVal>
                                              <a:schemeClr val="accent2"/>
                                            </p:clrVal>
                                          </p:val>
                                        </p:tav>
                                        <p:tav tm="50000">
                                          <p:val>
                                            <p:clrVal>
                                              <a:schemeClr val="hlink"/>
                                            </p:clrVal>
                                          </p:val>
                                        </p:tav>
                                      </p:tavLst>
                                    </p:anim>
                                    <p:set>
                                      <p:cBhvr>
                                        <p:cTn id="9" dur="500"/>
                                        <p:tgtEl>
                                          <p:spTgt spid="2"/>
                                        </p:tgtEl>
                                        <p:attrNameLst>
                                          <p:attrName>fill.type</p:attrName>
                                        </p:attrNameLst>
                                      </p:cBhvr>
                                      <p:to>
                                        <p:strVal val="solid"/>
                                      </p:to>
                                    </p:set>
                                  </p:childTnLst>
                                </p:cTn>
                              </p:par>
                            </p:childTnLst>
                          </p:cTn>
                        </p:par>
                      </p:childTnLst>
                    </p:cTn>
                  </p:par>
                  <p:par>
                    <p:cTn id="10" fill="hold">
                      <p:stCondLst>
                        <p:cond delay="indefinite"/>
                      </p:stCondLst>
                      <p:childTnLst>
                        <p:par>
                          <p:cTn id="11" fill="hold">
                            <p:stCondLst>
                              <p:cond delay="0"/>
                            </p:stCondLst>
                            <p:childTnLst>
                              <p:par>
                                <p:cTn id="12" presetID="35" presetClass="entr" presetSubtype="0" fill="hold" nodeType="clickEffect">
                                  <p:stCondLst>
                                    <p:cond delay="0"/>
                                  </p:stCondLst>
                                  <p:childTnLst>
                                    <p:set>
                                      <p:cBhvr>
                                        <p:cTn id="13" dur="1" fill="hold">
                                          <p:stCondLst>
                                            <p:cond delay="0"/>
                                          </p:stCondLst>
                                        </p:cTn>
                                        <p:tgtEl>
                                          <p:spTgt spid="20486"/>
                                        </p:tgtEl>
                                        <p:attrNameLst>
                                          <p:attrName>style.visibility</p:attrName>
                                        </p:attrNameLst>
                                      </p:cBhvr>
                                      <p:to>
                                        <p:strVal val="visible"/>
                                      </p:to>
                                    </p:set>
                                    <p:animEffect transition="in" filter="fade">
                                      <p:cBhvr>
                                        <p:cTn id="14" dur="2000"/>
                                        <p:tgtEl>
                                          <p:spTgt spid="20486"/>
                                        </p:tgtEl>
                                      </p:cBhvr>
                                    </p:animEffect>
                                    <p:anim calcmode="lin" valueType="num">
                                      <p:cBhvr>
                                        <p:cTn id="15" dur="2000" fill="hold"/>
                                        <p:tgtEl>
                                          <p:spTgt spid="20486"/>
                                        </p:tgtEl>
                                        <p:attrNameLst>
                                          <p:attrName>style.rotation</p:attrName>
                                        </p:attrNameLst>
                                      </p:cBhvr>
                                      <p:tavLst>
                                        <p:tav tm="0">
                                          <p:val>
                                            <p:fltVal val="720"/>
                                          </p:val>
                                        </p:tav>
                                        <p:tav tm="100000">
                                          <p:val>
                                            <p:fltVal val="0"/>
                                          </p:val>
                                        </p:tav>
                                      </p:tavLst>
                                    </p:anim>
                                    <p:anim calcmode="lin" valueType="num">
                                      <p:cBhvr>
                                        <p:cTn id="16" dur="2000" fill="hold"/>
                                        <p:tgtEl>
                                          <p:spTgt spid="20486"/>
                                        </p:tgtEl>
                                        <p:attrNameLst>
                                          <p:attrName>ppt_h</p:attrName>
                                        </p:attrNameLst>
                                      </p:cBhvr>
                                      <p:tavLst>
                                        <p:tav tm="0">
                                          <p:val>
                                            <p:fltVal val="0"/>
                                          </p:val>
                                        </p:tav>
                                        <p:tav tm="100000">
                                          <p:val>
                                            <p:strVal val="#ppt_h"/>
                                          </p:val>
                                        </p:tav>
                                      </p:tavLst>
                                    </p:anim>
                                    <p:anim calcmode="lin" valueType="num">
                                      <p:cBhvr>
                                        <p:cTn id="17" dur="2000" fill="hold"/>
                                        <p:tgtEl>
                                          <p:spTgt spid="20486"/>
                                        </p:tgtEl>
                                        <p:attrNameLst>
                                          <p:attrName>ppt_w</p:attrName>
                                        </p:attrNameLst>
                                      </p:cBhvr>
                                      <p:tavLst>
                                        <p:tav tm="0">
                                          <p:val>
                                            <p:fltVal val="0"/>
                                          </p:val>
                                        </p:tav>
                                        <p:tav tm="100000">
                                          <p:val>
                                            <p:strVal val="#ppt_w"/>
                                          </p:val>
                                        </p:tav>
                                      </p:tavLst>
                                    </p:anim>
                                  </p:childTnLst>
                                </p:cTn>
                              </p:par>
                              <p:par>
                                <p:cTn id="18" presetID="35" presetClass="entr" presetSubtype="0" fill="hold" grpId="0" nodeType="withEffect">
                                  <p:stCondLst>
                                    <p:cond delay="0"/>
                                  </p:stCondLst>
                                  <p:iterate type="lt">
                                    <p:tmPct val="0"/>
                                  </p:iterate>
                                  <p:childTnLst>
                                    <p:set>
                                      <p:cBhvr>
                                        <p:cTn id="19" dur="1" fill="hold">
                                          <p:stCondLst>
                                            <p:cond delay="0"/>
                                          </p:stCondLst>
                                        </p:cTn>
                                        <p:tgtEl>
                                          <p:spTgt spid="3">
                                            <p:txEl>
                                              <p:pRg st="0" end="0"/>
                                            </p:txEl>
                                          </p:spTgt>
                                        </p:tgtEl>
                                        <p:attrNameLst>
                                          <p:attrName>style.visibility</p:attrName>
                                        </p:attrNameLst>
                                      </p:cBhvr>
                                      <p:to>
                                        <p:strVal val="visible"/>
                                      </p:to>
                                    </p:set>
                                    <p:animEffect transition="in" filter="fade">
                                      <p:cBhvr>
                                        <p:cTn id="20" dur="2000"/>
                                        <p:tgtEl>
                                          <p:spTgt spid="3">
                                            <p:txEl>
                                              <p:pRg st="0" end="0"/>
                                            </p:txEl>
                                          </p:spTgt>
                                        </p:tgtEl>
                                      </p:cBhvr>
                                    </p:animEffect>
                                    <p:anim calcmode="lin" valueType="num">
                                      <p:cBhvr>
                                        <p:cTn id="21" dur="2000" fill="hold"/>
                                        <p:tgtEl>
                                          <p:spTgt spid="3">
                                            <p:txEl>
                                              <p:pRg st="0" end="0"/>
                                            </p:txEl>
                                          </p:spTgt>
                                        </p:tgtEl>
                                        <p:attrNameLst>
                                          <p:attrName>style.rotation</p:attrName>
                                        </p:attrNameLst>
                                      </p:cBhvr>
                                      <p:tavLst>
                                        <p:tav tm="0">
                                          <p:val>
                                            <p:fltVal val="720"/>
                                          </p:val>
                                        </p:tav>
                                        <p:tav tm="100000">
                                          <p:val>
                                            <p:fltVal val="0"/>
                                          </p:val>
                                        </p:tav>
                                      </p:tavLst>
                                    </p:anim>
                                    <p:anim calcmode="lin" valueType="num">
                                      <p:cBhvr>
                                        <p:cTn id="22" dur="2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23" dur="2000" fill="hold"/>
                                        <p:tgtEl>
                                          <p:spTgt spid="3">
                                            <p:txEl>
                                              <p:pRg st="0" end="0"/>
                                            </p:txEl>
                                          </p:spTgt>
                                        </p:tgtEl>
                                        <p:attrNameLst>
                                          <p:attrName>ppt_w</p:attrName>
                                        </p:attrNameLst>
                                      </p:cBhvr>
                                      <p:tavLst>
                                        <p:tav tm="0">
                                          <p:val>
                                            <p:fltVal val="0"/>
                                          </p:val>
                                        </p:tav>
                                        <p:tav tm="100000">
                                          <p:val>
                                            <p:strVal val="#ppt_w"/>
                                          </p:val>
                                        </p:tav>
                                      </p:tavLst>
                                    </p:anim>
                                  </p:childTnLst>
                                </p:cTn>
                              </p:par>
                            </p:childTnLst>
                          </p:cTn>
                        </p:par>
                      </p:childTnLst>
                    </p:cTn>
                  </p:par>
                  <p:par>
                    <p:cTn id="24" fill="hold">
                      <p:stCondLst>
                        <p:cond delay="indefinite"/>
                      </p:stCondLst>
                      <p:childTnLst>
                        <p:par>
                          <p:cTn id="25" fill="hold">
                            <p:stCondLst>
                              <p:cond delay="0"/>
                            </p:stCondLst>
                            <p:childTnLst>
                              <p:par>
                                <p:cTn id="26" presetID="35" presetClass="entr" presetSubtype="0" fill="hold" grpId="0" nodeType="clickEffect">
                                  <p:stCondLst>
                                    <p:cond delay="0"/>
                                  </p:stCondLst>
                                  <p:iterate type="lt">
                                    <p:tmPct val="0"/>
                                  </p:iterate>
                                  <p:childTnLst>
                                    <p:set>
                                      <p:cBhvr>
                                        <p:cTn id="27" dur="1" fill="hold">
                                          <p:stCondLst>
                                            <p:cond delay="0"/>
                                          </p:stCondLst>
                                        </p:cTn>
                                        <p:tgtEl>
                                          <p:spTgt spid="3">
                                            <p:txEl>
                                              <p:pRg st="1" end="1"/>
                                            </p:txEl>
                                          </p:spTgt>
                                        </p:tgtEl>
                                        <p:attrNameLst>
                                          <p:attrName>style.visibility</p:attrName>
                                        </p:attrNameLst>
                                      </p:cBhvr>
                                      <p:to>
                                        <p:strVal val="visible"/>
                                      </p:to>
                                    </p:set>
                                    <p:animEffect transition="in" filter="fade">
                                      <p:cBhvr>
                                        <p:cTn id="28" dur="2000"/>
                                        <p:tgtEl>
                                          <p:spTgt spid="3">
                                            <p:txEl>
                                              <p:pRg st="1" end="1"/>
                                            </p:txEl>
                                          </p:spTgt>
                                        </p:tgtEl>
                                      </p:cBhvr>
                                    </p:animEffect>
                                    <p:anim calcmode="lin" valueType="num">
                                      <p:cBhvr>
                                        <p:cTn id="29" dur="2000" fill="hold"/>
                                        <p:tgtEl>
                                          <p:spTgt spid="3">
                                            <p:txEl>
                                              <p:pRg st="1" end="1"/>
                                            </p:txEl>
                                          </p:spTgt>
                                        </p:tgtEl>
                                        <p:attrNameLst>
                                          <p:attrName>style.rotation</p:attrName>
                                        </p:attrNameLst>
                                      </p:cBhvr>
                                      <p:tavLst>
                                        <p:tav tm="0">
                                          <p:val>
                                            <p:fltVal val="720"/>
                                          </p:val>
                                        </p:tav>
                                        <p:tav tm="100000">
                                          <p:val>
                                            <p:fltVal val="0"/>
                                          </p:val>
                                        </p:tav>
                                      </p:tavLst>
                                    </p:anim>
                                    <p:anim calcmode="lin" valueType="num">
                                      <p:cBhvr>
                                        <p:cTn id="30" dur="2000" fill="hold"/>
                                        <p:tgtEl>
                                          <p:spTgt spid="3">
                                            <p:txEl>
                                              <p:pRg st="1" end="1"/>
                                            </p:txEl>
                                          </p:spTgt>
                                        </p:tgtEl>
                                        <p:attrNameLst>
                                          <p:attrName>ppt_h</p:attrName>
                                        </p:attrNameLst>
                                      </p:cBhvr>
                                      <p:tavLst>
                                        <p:tav tm="0">
                                          <p:val>
                                            <p:fltVal val="0"/>
                                          </p:val>
                                        </p:tav>
                                        <p:tav tm="100000">
                                          <p:val>
                                            <p:strVal val="#ppt_h"/>
                                          </p:val>
                                        </p:tav>
                                      </p:tavLst>
                                    </p:anim>
                                    <p:anim calcmode="lin" valueType="num">
                                      <p:cBhvr>
                                        <p:cTn id="31" dur="2000" fill="hold"/>
                                        <p:tgtEl>
                                          <p:spTgt spid="3">
                                            <p:txEl>
                                              <p:pRg st="1" end="1"/>
                                            </p:txEl>
                                          </p:spTgt>
                                        </p:tgtEl>
                                        <p:attrNameLst>
                                          <p:attrName>ppt_w</p:attrName>
                                        </p:attrNameLst>
                                      </p:cBhvr>
                                      <p:tavLst>
                                        <p:tav tm="0">
                                          <p:val>
                                            <p:fltVal val="0"/>
                                          </p:val>
                                        </p:tav>
                                        <p:tav tm="100000">
                                          <p:val>
                                            <p:strVal val="#ppt_w"/>
                                          </p:val>
                                        </p:tav>
                                      </p:tavLst>
                                    </p:anim>
                                  </p:childTnLst>
                                </p:cTn>
                              </p:par>
                            </p:childTnLst>
                          </p:cTn>
                        </p:par>
                      </p:childTnLst>
                    </p:cTn>
                  </p:par>
                  <p:par>
                    <p:cTn id="32" fill="hold">
                      <p:stCondLst>
                        <p:cond delay="indefinite"/>
                      </p:stCondLst>
                      <p:childTnLst>
                        <p:par>
                          <p:cTn id="33" fill="hold">
                            <p:stCondLst>
                              <p:cond delay="0"/>
                            </p:stCondLst>
                            <p:childTnLst>
                              <p:par>
                                <p:cTn id="34" presetID="35" presetClass="entr" presetSubtype="0" fill="hold" grpId="0" nodeType="clickEffect">
                                  <p:stCondLst>
                                    <p:cond delay="0"/>
                                  </p:stCondLst>
                                  <p:iterate type="lt">
                                    <p:tmPct val="0"/>
                                  </p:iterate>
                                  <p:childTnLst>
                                    <p:set>
                                      <p:cBhvr>
                                        <p:cTn id="35" dur="1" fill="hold">
                                          <p:stCondLst>
                                            <p:cond delay="0"/>
                                          </p:stCondLst>
                                        </p:cTn>
                                        <p:tgtEl>
                                          <p:spTgt spid="3">
                                            <p:txEl>
                                              <p:pRg st="2" end="2"/>
                                            </p:txEl>
                                          </p:spTgt>
                                        </p:tgtEl>
                                        <p:attrNameLst>
                                          <p:attrName>style.visibility</p:attrName>
                                        </p:attrNameLst>
                                      </p:cBhvr>
                                      <p:to>
                                        <p:strVal val="visible"/>
                                      </p:to>
                                    </p:set>
                                    <p:animEffect transition="in" filter="fade">
                                      <p:cBhvr>
                                        <p:cTn id="36" dur="2000"/>
                                        <p:tgtEl>
                                          <p:spTgt spid="3">
                                            <p:txEl>
                                              <p:pRg st="2" end="2"/>
                                            </p:txEl>
                                          </p:spTgt>
                                        </p:tgtEl>
                                      </p:cBhvr>
                                    </p:animEffect>
                                    <p:anim calcmode="lin" valueType="num">
                                      <p:cBhvr>
                                        <p:cTn id="37" dur="2000" fill="hold"/>
                                        <p:tgtEl>
                                          <p:spTgt spid="3">
                                            <p:txEl>
                                              <p:pRg st="2" end="2"/>
                                            </p:txEl>
                                          </p:spTgt>
                                        </p:tgtEl>
                                        <p:attrNameLst>
                                          <p:attrName>style.rotation</p:attrName>
                                        </p:attrNameLst>
                                      </p:cBhvr>
                                      <p:tavLst>
                                        <p:tav tm="0">
                                          <p:val>
                                            <p:fltVal val="720"/>
                                          </p:val>
                                        </p:tav>
                                        <p:tav tm="100000">
                                          <p:val>
                                            <p:fltVal val="0"/>
                                          </p:val>
                                        </p:tav>
                                      </p:tavLst>
                                    </p:anim>
                                    <p:anim calcmode="lin" valueType="num">
                                      <p:cBhvr>
                                        <p:cTn id="38" dur="2000" fill="hold"/>
                                        <p:tgtEl>
                                          <p:spTgt spid="3">
                                            <p:txEl>
                                              <p:pRg st="2" end="2"/>
                                            </p:txEl>
                                          </p:spTgt>
                                        </p:tgtEl>
                                        <p:attrNameLst>
                                          <p:attrName>ppt_h</p:attrName>
                                        </p:attrNameLst>
                                      </p:cBhvr>
                                      <p:tavLst>
                                        <p:tav tm="0">
                                          <p:val>
                                            <p:fltVal val="0"/>
                                          </p:val>
                                        </p:tav>
                                        <p:tav tm="100000">
                                          <p:val>
                                            <p:strVal val="#ppt_h"/>
                                          </p:val>
                                        </p:tav>
                                      </p:tavLst>
                                    </p:anim>
                                    <p:anim calcmode="lin" valueType="num">
                                      <p:cBhvr>
                                        <p:cTn id="39" dur="2000" fill="hold"/>
                                        <p:tgtEl>
                                          <p:spTgt spid="3">
                                            <p:txEl>
                                              <p:pRg st="2" end="2"/>
                                            </p:txEl>
                                          </p:spTgt>
                                        </p:tgtEl>
                                        <p:attrNameLst>
                                          <p:attrName>ppt_w</p:attrName>
                                        </p:attrNameLst>
                                      </p:cBhvr>
                                      <p:tavLst>
                                        <p:tav tm="0">
                                          <p:val>
                                            <p:fltVal val="0"/>
                                          </p:val>
                                        </p:tav>
                                        <p:tav tm="100000">
                                          <p:val>
                                            <p:strVal val="#ppt_w"/>
                                          </p:val>
                                        </p:tav>
                                      </p:tavLst>
                                    </p:anim>
                                  </p:childTnLst>
                                </p:cTn>
                              </p:par>
                            </p:childTnLst>
                          </p:cTn>
                        </p:par>
                      </p:childTnLst>
                    </p:cTn>
                  </p:par>
                  <p:par>
                    <p:cTn id="40" fill="hold">
                      <p:stCondLst>
                        <p:cond delay="indefinite"/>
                      </p:stCondLst>
                      <p:childTnLst>
                        <p:par>
                          <p:cTn id="41" fill="hold">
                            <p:stCondLst>
                              <p:cond delay="0"/>
                            </p:stCondLst>
                            <p:childTnLst>
                              <p:par>
                                <p:cTn id="42" presetID="19" presetClass="entr" presetSubtype="10" fill="hold" grpId="0" nodeType="clickEffect">
                                  <p:stCondLst>
                                    <p:cond delay="0"/>
                                  </p:stCondLst>
                                  <p:childTnLst>
                                    <p:set>
                                      <p:cBhvr>
                                        <p:cTn id="43" dur="1" fill="hold">
                                          <p:stCondLst>
                                            <p:cond delay="0"/>
                                          </p:stCondLst>
                                        </p:cTn>
                                        <p:tgtEl>
                                          <p:spTgt spid="10"/>
                                        </p:tgtEl>
                                        <p:attrNameLst>
                                          <p:attrName>style.visibility</p:attrName>
                                        </p:attrNameLst>
                                      </p:cBhvr>
                                      <p:to>
                                        <p:strVal val="visible"/>
                                      </p:to>
                                    </p:set>
                                    <p:anim calcmode="lin" valueType="num">
                                      <p:cBhvr>
                                        <p:cTn id="44" dur="2000" fill="hold"/>
                                        <p:tgtEl>
                                          <p:spTgt spid="10"/>
                                        </p:tgtEl>
                                        <p:attrNameLst>
                                          <p:attrName>ppt_w</p:attrName>
                                        </p:attrNameLst>
                                      </p:cBhvr>
                                      <p:tavLst>
                                        <p:tav tm="0" fmla="#ppt_w*sin(2.5*pi*$)">
                                          <p:val>
                                            <p:fltVal val="0"/>
                                          </p:val>
                                        </p:tav>
                                        <p:tav tm="100000">
                                          <p:val>
                                            <p:fltVal val="1"/>
                                          </p:val>
                                        </p:tav>
                                      </p:tavLst>
                                    </p:anim>
                                    <p:anim calcmode="lin" valueType="num">
                                      <p:cBhvr>
                                        <p:cTn id="45" dur="2000" fill="hold"/>
                                        <p:tgtEl>
                                          <p:spTgt spid="10"/>
                                        </p:tgtEl>
                                        <p:attrNameLst>
                                          <p:attrName>ppt_h</p:attrName>
                                        </p:attrNameLst>
                                      </p:cBhvr>
                                      <p:tavLst>
                                        <p:tav tm="0">
                                          <p:val>
                                            <p:strVal val="#ppt_h"/>
                                          </p:val>
                                        </p:tav>
                                        <p:tav tm="100000">
                                          <p:val>
                                            <p:strVal val="#ppt_h"/>
                                          </p:val>
                                        </p:tav>
                                      </p:tavLst>
                                    </p:anim>
                                  </p:childTnLst>
                                </p:cTn>
                              </p:par>
                            </p:childTnLst>
                          </p:cTn>
                        </p:par>
                      </p:childTnLst>
                    </p:cTn>
                  </p:par>
                  <p:par>
                    <p:cTn id="46" fill="hold">
                      <p:stCondLst>
                        <p:cond delay="indefinite"/>
                      </p:stCondLst>
                      <p:childTnLst>
                        <p:par>
                          <p:cTn id="47" fill="hold">
                            <p:stCondLst>
                              <p:cond delay="0"/>
                            </p:stCondLst>
                            <p:childTnLst>
                              <p:par>
                                <p:cTn id="48" presetID="34" presetClass="emph" presetSubtype="0" fill="hold" grpId="1" nodeType="clickEffect">
                                  <p:stCondLst>
                                    <p:cond delay="0"/>
                                  </p:stCondLst>
                                  <p:iterate type="lt">
                                    <p:tmPct val="10000"/>
                                  </p:iterate>
                                  <p:childTnLst>
                                    <p:animMotion origin="layout" path="M 0.0 0.0 L 0.0 -0.07213" pathEditMode="relative" ptsTypes="">
                                      <p:cBhvr>
                                        <p:cTn id="49" dur="250" accel="50000" decel="50000" autoRev="1" fill="hold">
                                          <p:stCondLst>
                                            <p:cond delay="0"/>
                                          </p:stCondLst>
                                        </p:cTn>
                                        <p:tgtEl>
                                          <p:spTgt spid="2"/>
                                        </p:tgtEl>
                                        <p:attrNameLst>
                                          <p:attrName>ppt_x</p:attrName>
                                          <p:attrName>ppt_y</p:attrName>
                                        </p:attrNameLst>
                                      </p:cBhvr>
                                    </p:animMotion>
                                    <p:animRot by="1500000">
                                      <p:cBhvr>
                                        <p:cTn id="50" dur="125" fill="hold">
                                          <p:stCondLst>
                                            <p:cond delay="0"/>
                                          </p:stCondLst>
                                        </p:cTn>
                                        <p:tgtEl>
                                          <p:spTgt spid="2"/>
                                        </p:tgtEl>
                                        <p:attrNameLst>
                                          <p:attrName>r</p:attrName>
                                        </p:attrNameLst>
                                      </p:cBhvr>
                                    </p:animRot>
                                    <p:animRot by="-1500000">
                                      <p:cBhvr>
                                        <p:cTn id="51" dur="125" fill="hold">
                                          <p:stCondLst>
                                            <p:cond delay="125"/>
                                          </p:stCondLst>
                                        </p:cTn>
                                        <p:tgtEl>
                                          <p:spTgt spid="2"/>
                                        </p:tgtEl>
                                        <p:attrNameLst>
                                          <p:attrName>r</p:attrName>
                                        </p:attrNameLst>
                                      </p:cBhvr>
                                    </p:animRot>
                                    <p:animRot by="-1500000">
                                      <p:cBhvr>
                                        <p:cTn id="52" dur="125" fill="hold">
                                          <p:stCondLst>
                                            <p:cond delay="250"/>
                                          </p:stCondLst>
                                        </p:cTn>
                                        <p:tgtEl>
                                          <p:spTgt spid="2"/>
                                        </p:tgtEl>
                                        <p:attrNameLst>
                                          <p:attrName>r</p:attrName>
                                        </p:attrNameLst>
                                      </p:cBhvr>
                                    </p:animRot>
                                    <p:animRot by="1500000">
                                      <p:cBhvr>
                                        <p:cTn id="53" dur="125" fill="hold">
                                          <p:stCondLst>
                                            <p:cond delay="375"/>
                                          </p:stCondLst>
                                        </p:cTn>
                                        <p:tgtEl>
                                          <p:spTgt spid="2"/>
                                        </p:tgtEl>
                                        <p:attrNameLst>
                                          <p:attrName>r</p:attrName>
                                        </p:attrNameLst>
                                      </p:cBhvr>
                                    </p:animRot>
                                  </p:childTnLst>
                                </p:cTn>
                              </p:par>
                            </p:childTnLst>
                          </p:cTn>
                        </p:par>
                      </p:childTnLst>
                    </p:cTn>
                  </p:par>
                  <p:par>
                    <p:cTn id="54" fill="hold">
                      <p:stCondLst>
                        <p:cond delay="indefinite"/>
                      </p:stCondLst>
                      <p:childTnLst>
                        <p:par>
                          <p:cTn id="55" fill="hold">
                            <p:stCondLst>
                              <p:cond delay="0"/>
                            </p:stCondLst>
                            <p:childTnLst>
                              <p:par>
                                <p:cTn id="56" presetID="31" presetClass="emph" presetSubtype="0" grpId="1" nodeType="clickEffect">
                                  <p:stCondLst>
                                    <p:cond delay="0"/>
                                  </p:stCondLst>
                                  <p:iterate type="lt">
                                    <p:tmAbs val="0"/>
                                  </p:iterate>
                                  <p:childTnLst>
                                    <p:set>
                                      <p:cBhvr override="childStyle">
                                        <p:cTn id="57" dur="500" fill="hold"/>
                                        <p:tgtEl>
                                          <p:spTgt spid="3">
                                            <p:txEl>
                                              <p:pRg st="0" end="0"/>
                                            </p:txEl>
                                          </p:spTgt>
                                        </p:tgtEl>
                                        <p:attrNameLst>
                                          <p:attrName>style.color</p:attrName>
                                        </p:attrNameLst>
                                      </p:cBhvr>
                                      <p:to>
                                        <p:clrVal>
                                          <a:schemeClr val="accent2"/>
                                        </p:clrVal>
                                      </p:to>
                                    </p:set>
                                    <p:set>
                                      <p:cBhvr override="childStyle">
                                        <p:cTn id="58" dur="500" fill="hold"/>
                                        <p:tgtEl>
                                          <p:spTgt spid="3">
                                            <p:txEl>
                                              <p:pRg st="0" end="0"/>
                                            </p:txEl>
                                          </p:spTgt>
                                        </p:tgtEl>
                                        <p:attrNameLst>
                                          <p:attrName>style.fontStyle</p:attrName>
                                        </p:attrNameLst>
                                      </p:cBhvr>
                                      <p:to>
                                        <p:strVal val="italic"/>
                                      </p:to>
                                    </p:set>
                                    <p:set>
                                      <p:cBhvr>
                                        <p:cTn id="59" dur="500" fill="hold"/>
                                        <p:tgtEl>
                                          <p:spTgt spid="3">
                                            <p:txEl>
                                              <p:pRg st="0" end="0"/>
                                            </p:txEl>
                                          </p:spTgt>
                                        </p:tgtEl>
                                        <p:attrNameLst>
                                          <p:attrName>style.fontWeight</p:attrName>
                                        </p:attrNameLst>
                                      </p:cBhvr>
                                      <p:to>
                                        <p:strVal val="bold"/>
                                      </p:to>
                                    </p:set>
                                    <p:set>
                                      <p:cBhvr>
                                        <p:cTn id="60" dur="500" fill="hold"/>
                                        <p:tgtEl>
                                          <p:spTgt spid="3">
                                            <p:txEl>
                                              <p:pRg st="0" end="0"/>
                                            </p:txEl>
                                          </p:spTgt>
                                        </p:tgtEl>
                                        <p:attrNameLst>
                                          <p:attrName>style.textDecorationUnderline</p:attrName>
                                        </p:attrNameLst>
                                      </p:cBhvr>
                                      <p:to>
                                        <p:strVal val="true"/>
                                      </p:to>
                                    </p:set>
                                  </p:childTnLst>
                                </p:cTn>
                              </p:par>
                            </p:childTnLst>
                          </p:cTn>
                        </p:par>
                      </p:childTnLst>
                    </p:cTn>
                  </p:par>
                  <p:par>
                    <p:cTn id="61" fill="hold">
                      <p:stCondLst>
                        <p:cond delay="indefinite"/>
                      </p:stCondLst>
                      <p:childTnLst>
                        <p:par>
                          <p:cTn id="62" fill="hold">
                            <p:stCondLst>
                              <p:cond delay="0"/>
                            </p:stCondLst>
                            <p:childTnLst>
                              <p:par>
                                <p:cTn id="63" presetID="31" presetClass="emph" presetSubtype="0" grpId="1" nodeType="clickEffect">
                                  <p:stCondLst>
                                    <p:cond delay="0"/>
                                  </p:stCondLst>
                                  <p:iterate type="lt">
                                    <p:tmAbs val="0"/>
                                  </p:iterate>
                                  <p:childTnLst>
                                    <p:set>
                                      <p:cBhvr override="childStyle">
                                        <p:cTn id="64" dur="500" fill="hold"/>
                                        <p:tgtEl>
                                          <p:spTgt spid="3">
                                            <p:txEl>
                                              <p:pRg st="1" end="1"/>
                                            </p:txEl>
                                          </p:spTgt>
                                        </p:tgtEl>
                                        <p:attrNameLst>
                                          <p:attrName>style.color</p:attrName>
                                        </p:attrNameLst>
                                      </p:cBhvr>
                                      <p:to>
                                        <p:clrVal>
                                          <a:schemeClr val="accent2"/>
                                        </p:clrVal>
                                      </p:to>
                                    </p:set>
                                    <p:set>
                                      <p:cBhvr override="childStyle">
                                        <p:cTn id="65" dur="500" fill="hold"/>
                                        <p:tgtEl>
                                          <p:spTgt spid="3">
                                            <p:txEl>
                                              <p:pRg st="1" end="1"/>
                                            </p:txEl>
                                          </p:spTgt>
                                        </p:tgtEl>
                                        <p:attrNameLst>
                                          <p:attrName>style.fontStyle</p:attrName>
                                        </p:attrNameLst>
                                      </p:cBhvr>
                                      <p:to>
                                        <p:strVal val="italic"/>
                                      </p:to>
                                    </p:set>
                                    <p:set>
                                      <p:cBhvr>
                                        <p:cTn id="66" dur="500" fill="hold"/>
                                        <p:tgtEl>
                                          <p:spTgt spid="3">
                                            <p:txEl>
                                              <p:pRg st="1" end="1"/>
                                            </p:txEl>
                                          </p:spTgt>
                                        </p:tgtEl>
                                        <p:attrNameLst>
                                          <p:attrName>style.fontWeight</p:attrName>
                                        </p:attrNameLst>
                                      </p:cBhvr>
                                      <p:to>
                                        <p:strVal val="bold"/>
                                      </p:to>
                                    </p:set>
                                    <p:set>
                                      <p:cBhvr>
                                        <p:cTn id="67" dur="500" fill="hold"/>
                                        <p:tgtEl>
                                          <p:spTgt spid="3">
                                            <p:txEl>
                                              <p:pRg st="1" end="1"/>
                                            </p:txEl>
                                          </p:spTgt>
                                        </p:tgtEl>
                                        <p:attrNameLst>
                                          <p:attrName>style.textDecorationUnderline</p:attrName>
                                        </p:attrNameLst>
                                      </p:cBhvr>
                                      <p:to>
                                        <p:strVal val="true"/>
                                      </p:to>
                                    </p:set>
                                  </p:childTnLst>
                                </p:cTn>
                              </p:par>
                            </p:childTnLst>
                          </p:cTn>
                        </p:par>
                      </p:childTnLst>
                    </p:cTn>
                  </p:par>
                  <p:par>
                    <p:cTn id="68" fill="hold">
                      <p:stCondLst>
                        <p:cond delay="indefinite"/>
                      </p:stCondLst>
                      <p:childTnLst>
                        <p:par>
                          <p:cTn id="69" fill="hold">
                            <p:stCondLst>
                              <p:cond delay="0"/>
                            </p:stCondLst>
                            <p:childTnLst>
                              <p:par>
                                <p:cTn id="70" presetID="31" presetClass="emph" presetSubtype="0" grpId="1" nodeType="clickEffect">
                                  <p:stCondLst>
                                    <p:cond delay="0"/>
                                  </p:stCondLst>
                                  <p:iterate type="lt">
                                    <p:tmAbs val="0"/>
                                  </p:iterate>
                                  <p:childTnLst>
                                    <p:set>
                                      <p:cBhvr override="childStyle">
                                        <p:cTn id="71" dur="500" fill="hold"/>
                                        <p:tgtEl>
                                          <p:spTgt spid="3">
                                            <p:txEl>
                                              <p:pRg st="2" end="2"/>
                                            </p:txEl>
                                          </p:spTgt>
                                        </p:tgtEl>
                                        <p:attrNameLst>
                                          <p:attrName>style.color</p:attrName>
                                        </p:attrNameLst>
                                      </p:cBhvr>
                                      <p:to>
                                        <p:clrVal>
                                          <a:schemeClr val="accent2"/>
                                        </p:clrVal>
                                      </p:to>
                                    </p:set>
                                    <p:set>
                                      <p:cBhvr override="childStyle">
                                        <p:cTn id="72" dur="500" fill="hold"/>
                                        <p:tgtEl>
                                          <p:spTgt spid="3">
                                            <p:txEl>
                                              <p:pRg st="2" end="2"/>
                                            </p:txEl>
                                          </p:spTgt>
                                        </p:tgtEl>
                                        <p:attrNameLst>
                                          <p:attrName>style.fontStyle</p:attrName>
                                        </p:attrNameLst>
                                      </p:cBhvr>
                                      <p:to>
                                        <p:strVal val="italic"/>
                                      </p:to>
                                    </p:set>
                                    <p:set>
                                      <p:cBhvr>
                                        <p:cTn id="73" dur="500" fill="hold"/>
                                        <p:tgtEl>
                                          <p:spTgt spid="3">
                                            <p:txEl>
                                              <p:pRg st="2" end="2"/>
                                            </p:txEl>
                                          </p:spTgt>
                                        </p:tgtEl>
                                        <p:attrNameLst>
                                          <p:attrName>style.fontWeight</p:attrName>
                                        </p:attrNameLst>
                                      </p:cBhvr>
                                      <p:to>
                                        <p:strVal val="bold"/>
                                      </p:to>
                                    </p:set>
                                    <p:set>
                                      <p:cBhvr>
                                        <p:cTn id="74" dur="500" fill="hold"/>
                                        <p:tgtEl>
                                          <p:spTgt spid="3">
                                            <p:txEl>
                                              <p:pRg st="2" end="2"/>
                                            </p:txEl>
                                          </p:spTgt>
                                        </p:tgtEl>
                                        <p:attrNameLst>
                                          <p:attrName>style.textDecorationUnderline</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P spid="3" grpId="0" build="p"/>
      <p:bldP spid="3" grpId="1" build="p"/>
      <p:bldP spid="10" grpId="0" animBg="1"/>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Metro">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Custom 1">
      <a:majorFont>
        <a:latin typeface="Algerian"/>
        <a:ea typeface=""/>
        <a:cs typeface=""/>
      </a:majorFont>
      <a:minorFont>
        <a:latin typeface="Century Gothic"/>
        <a:ea typeface=""/>
        <a:cs typeface=""/>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spDef>
      <a:spPr/>
      <a:bodyPr/>
      <a:lstStyle/>
      <a:style>
        <a:lnRef idx="1">
          <a:schemeClr val="accent1"/>
        </a:lnRef>
        <a:fillRef idx="2">
          <a:schemeClr val="accent1"/>
        </a:fillRef>
        <a:effectRef idx="1">
          <a:schemeClr val="accent1"/>
        </a:effectRef>
        <a:fontRef idx="minor">
          <a:schemeClr val="dk1"/>
        </a:fontRef>
      </a:style>
    </a:spDef>
  </a:objectDefaults>
  <a:extraClrSchemeLst/>
</a:theme>
</file>

<file path=docProps/app.xml><?xml version="1.0" encoding="utf-8"?>
<Properties xmlns="http://schemas.openxmlformats.org/officeDocument/2006/extended-properties" xmlns:vt="http://schemas.openxmlformats.org/officeDocument/2006/docPropsVTypes">
  <Template>Oriel</Template>
  <TotalTime>78</TotalTime>
  <Words>371</Words>
  <Application>Microsoft Office PowerPoint</Application>
  <PresentationFormat>On-screen Show (4:3)</PresentationFormat>
  <Paragraphs>31</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Oriel</vt:lpstr>
      <vt:lpstr>Vegetarian and Vegan Diets</vt:lpstr>
      <vt:lpstr>What is a Vegetarian diet?</vt:lpstr>
      <vt:lpstr>Are vegetarian diets healthy?</vt:lpstr>
      <vt:lpstr>Why do people become Vegetarians?</vt:lpstr>
      <vt:lpstr>Why do people become Vegans?</vt:lpstr>
      <vt:lpstr>Slide 6</vt:lpstr>
      <vt:lpstr>What foods could/should a vegan eat?</vt:lpstr>
      <vt:lpstr>Presented By:</vt:lpstr>
    </vt:vector>
  </TitlesOfParts>
  <Company>Livingston Public Schools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Vegetarian and Vegan Diets</dc:title>
  <dc:creator>155092</dc:creator>
  <cp:lastModifiedBy>155092</cp:lastModifiedBy>
  <cp:revision>20</cp:revision>
  <dcterms:created xsi:type="dcterms:W3CDTF">2010-06-07T14:16:17Z</dcterms:created>
  <dcterms:modified xsi:type="dcterms:W3CDTF">2010-06-09T14:16:30Z</dcterms:modified>
</cp:coreProperties>
</file>