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E9409F6-F765-4048-95CC-D1F081ED0156}"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2061905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9409F6-F765-4048-95CC-D1F081ED0156}"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1935118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9409F6-F765-4048-95CC-D1F081ED0156}"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169863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E9409F6-F765-4048-95CC-D1F081ED0156}"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751401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9409F6-F765-4048-95CC-D1F081ED0156}" type="datetimeFigureOut">
              <a:rPr lang="en-US" smtClean="0"/>
              <a:t>1/6/2015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719716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E9409F6-F765-4048-95CC-D1F081ED0156}"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256880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E9409F6-F765-4048-95CC-D1F081ED0156}" type="datetimeFigureOut">
              <a:rPr lang="en-US" smtClean="0"/>
              <a:t>1/6/2015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2307480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E9409F6-F765-4048-95CC-D1F081ED0156}" type="datetimeFigureOut">
              <a:rPr lang="en-US" smtClean="0"/>
              <a:t>1/6/2015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4060241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9409F6-F765-4048-95CC-D1F081ED0156}" type="datetimeFigureOut">
              <a:rPr lang="en-US" smtClean="0"/>
              <a:t>1/6/2015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2602546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9409F6-F765-4048-95CC-D1F081ED0156}"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4125657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9409F6-F765-4048-95CC-D1F081ED0156}" type="datetimeFigureOut">
              <a:rPr lang="en-US" smtClean="0"/>
              <a:t>1/6/2015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759171E-B093-4D89-A297-1BFD9EEBAF5A}" type="slidenum">
              <a:rPr lang="en-US" smtClean="0"/>
              <a:t>‹#›</a:t>
            </a:fld>
            <a:endParaRPr lang="en-US"/>
          </a:p>
        </p:txBody>
      </p:sp>
    </p:spTree>
    <p:extLst>
      <p:ext uri="{BB962C8B-B14F-4D97-AF65-F5344CB8AC3E}">
        <p14:creationId xmlns:p14="http://schemas.microsoft.com/office/powerpoint/2010/main" val="4282838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9409F6-F765-4048-95CC-D1F081ED0156}" type="datetimeFigureOut">
              <a:rPr lang="en-US" smtClean="0"/>
              <a:t>1/6/2015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59171E-B093-4D89-A297-1BFD9EEBAF5A}" type="slidenum">
              <a:rPr lang="en-US" smtClean="0"/>
              <a:t>‹#›</a:t>
            </a:fld>
            <a:endParaRPr lang="en-US"/>
          </a:p>
        </p:txBody>
      </p:sp>
    </p:spTree>
    <p:extLst>
      <p:ext uri="{BB962C8B-B14F-4D97-AF65-F5344CB8AC3E}">
        <p14:creationId xmlns:p14="http://schemas.microsoft.com/office/powerpoint/2010/main" val="1163422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Steroids</a:t>
            </a:r>
            <a:endParaRPr lang="en-US" dirty="0"/>
          </a:p>
        </p:txBody>
      </p:sp>
      <p:sp>
        <p:nvSpPr>
          <p:cNvPr id="3" name="Subtitle 2"/>
          <p:cNvSpPr>
            <a:spLocks noGrp="1"/>
          </p:cNvSpPr>
          <p:nvPr>
            <p:ph type="subTitle" idx="1"/>
          </p:nvPr>
        </p:nvSpPr>
        <p:spPr/>
        <p:txBody>
          <a:bodyPr/>
          <a:lstStyle/>
          <a:p>
            <a:r>
              <a:rPr lang="en-US" dirty="0"/>
              <a:t>T</a:t>
            </a:r>
            <a:r>
              <a:rPr lang="en-US" dirty="0" smtClean="0"/>
              <a:t>he term “steroid” applies to many fat soluble organic compounds such as cholesterol or human hormones</a:t>
            </a:r>
            <a:endParaRPr lang="en-US" dirty="0"/>
          </a:p>
        </p:txBody>
      </p:sp>
    </p:spTree>
    <p:extLst>
      <p:ext uri="{BB962C8B-B14F-4D97-AF65-F5344CB8AC3E}">
        <p14:creationId xmlns:p14="http://schemas.microsoft.com/office/powerpoint/2010/main" val="28021575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Steroids Do Not</a:t>
            </a:r>
            <a:endParaRPr lang="en-US" dirty="0"/>
          </a:p>
        </p:txBody>
      </p:sp>
      <p:sp>
        <p:nvSpPr>
          <p:cNvPr id="3" name="Content Placeholder 2"/>
          <p:cNvSpPr>
            <a:spLocks noGrp="1"/>
          </p:cNvSpPr>
          <p:nvPr>
            <p:ph idx="1"/>
          </p:nvPr>
        </p:nvSpPr>
        <p:spPr/>
        <p:txBody>
          <a:bodyPr/>
          <a:lstStyle/>
          <a:p>
            <a:pPr marL="0" indent="0">
              <a:buNone/>
            </a:pPr>
            <a:r>
              <a:rPr lang="en-US" dirty="0" smtClean="0"/>
              <a:t> Steroids are taken to enhance strength and performance, but so far no evidence proves that it actually does this, it may help to build muscle only if the user maintains a strenuous exercise program.</a:t>
            </a:r>
            <a:endParaRPr lang="en-US" dirty="0"/>
          </a:p>
        </p:txBody>
      </p:sp>
    </p:spTree>
    <p:extLst>
      <p:ext uri="{BB962C8B-B14F-4D97-AF65-F5344CB8AC3E}">
        <p14:creationId xmlns:p14="http://schemas.microsoft.com/office/powerpoint/2010/main" val="28876730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Steroids help </a:t>
            </a:r>
            <a:r>
              <a:rPr lang="en-US" dirty="0"/>
              <a:t>m</a:t>
            </a:r>
            <a:r>
              <a:rPr lang="en-US" dirty="0" smtClean="0"/>
              <a:t>uscles grow</a:t>
            </a:r>
            <a:endParaRPr lang="en-US" dirty="0"/>
          </a:p>
        </p:txBody>
      </p:sp>
      <p:sp>
        <p:nvSpPr>
          <p:cNvPr id="3" name="Content Placeholder 2"/>
          <p:cNvSpPr>
            <a:spLocks noGrp="1"/>
          </p:cNvSpPr>
          <p:nvPr>
            <p:ph idx="1"/>
          </p:nvPr>
        </p:nvSpPr>
        <p:spPr/>
        <p:txBody>
          <a:bodyPr/>
          <a:lstStyle/>
          <a:p>
            <a:pPr marL="0" indent="0">
              <a:buNone/>
            </a:pPr>
            <a:r>
              <a:rPr lang="en-US" dirty="0" smtClean="0"/>
              <a:t> Using steroids may help muscles to grow, but they do not help your tendons and ligaments to grow and therefore the user may experience injuries because the tendons and ligaments can not handle the growth of the larger muscle.</a:t>
            </a:r>
            <a:endParaRPr lang="en-US" dirty="0"/>
          </a:p>
        </p:txBody>
      </p:sp>
    </p:spTree>
    <p:extLst>
      <p:ext uri="{BB962C8B-B14F-4D97-AF65-F5344CB8AC3E}">
        <p14:creationId xmlns:p14="http://schemas.microsoft.com/office/powerpoint/2010/main" val="26641071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Steroids cause a host of side effects</a:t>
            </a:r>
            <a:endParaRPr lang="en-US" dirty="0"/>
          </a:p>
        </p:txBody>
      </p:sp>
      <p:sp>
        <p:nvSpPr>
          <p:cNvPr id="3" name="Content Placeholder 2"/>
          <p:cNvSpPr>
            <a:spLocks noGrp="1"/>
          </p:cNvSpPr>
          <p:nvPr>
            <p:ph idx="1"/>
          </p:nvPr>
        </p:nvSpPr>
        <p:spPr/>
        <p:txBody>
          <a:bodyPr/>
          <a:lstStyle/>
          <a:p>
            <a:pPr marL="0" indent="0">
              <a:buNone/>
            </a:pPr>
            <a:r>
              <a:rPr lang="en-US" dirty="0" smtClean="0"/>
              <a:t> Some side effects from using steroids are:</a:t>
            </a:r>
          </a:p>
          <a:p>
            <a:pPr marL="0" indent="0">
              <a:buNone/>
            </a:pPr>
            <a:r>
              <a:rPr lang="en-US" dirty="0" smtClean="0"/>
              <a:t>Acne</a:t>
            </a:r>
          </a:p>
          <a:p>
            <a:pPr marL="0" indent="0">
              <a:buNone/>
            </a:pPr>
            <a:r>
              <a:rPr lang="en-US" dirty="0" smtClean="0"/>
              <a:t>Growth plates closing prematurely which can stunt your growth</a:t>
            </a:r>
          </a:p>
          <a:p>
            <a:pPr marL="0" indent="0">
              <a:buNone/>
            </a:pPr>
            <a:r>
              <a:rPr lang="en-US" dirty="0" smtClean="0"/>
              <a:t>Liver and Prostate Cancer</a:t>
            </a:r>
          </a:p>
          <a:p>
            <a:pPr marL="0" indent="0">
              <a:buNone/>
            </a:pPr>
            <a:endParaRPr lang="en-US" dirty="0"/>
          </a:p>
        </p:txBody>
      </p:sp>
    </p:spTree>
    <p:extLst>
      <p:ext uri="{BB962C8B-B14F-4D97-AF65-F5344CB8AC3E}">
        <p14:creationId xmlns:p14="http://schemas.microsoft.com/office/powerpoint/2010/main" val="39203717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Males may experience</a:t>
            </a:r>
            <a:endParaRPr lang="en-US" dirty="0"/>
          </a:p>
        </p:txBody>
      </p:sp>
      <p:sp>
        <p:nvSpPr>
          <p:cNvPr id="3" name="Content Placeholder 2"/>
          <p:cNvSpPr>
            <a:spLocks noGrp="1"/>
          </p:cNvSpPr>
          <p:nvPr>
            <p:ph idx="1"/>
          </p:nvPr>
        </p:nvSpPr>
        <p:spPr/>
        <p:txBody>
          <a:bodyPr/>
          <a:lstStyle/>
          <a:p>
            <a:pPr marL="0" indent="0">
              <a:buNone/>
            </a:pPr>
            <a:r>
              <a:rPr lang="en-US" dirty="0" smtClean="0"/>
              <a:t> Males may experience the following problems if they are using steroids:</a:t>
            </a:r>
          </a:p>
          <a:p>
            <a:pPr marL="0" indent="0">
              <a:buNone/>
            </a:pPr>
            <a:r>
              <a:rPr lang="en-US" dirty="0" smtClean="0"/>
              <a:t>Shrunken testicles which can lower your sperm count</a:t>
            </a:r>
          </a:p>
          <a:p>
            <a:pPr marL="0" indent="0">
              <a:buNone/>
            </a:pPr>
            <a:r>
              <a:rPr lang="en-US" dirty="0" smtClean="0"/>
              <a:t>Prostate cancer or problems associated with your prostate gland</a:t>
            </a:r>
          </a:p>
          <a:p>
            <a:pPr marL="0" indent="0">
              <a:buNone/>
            </a:pPr>
            <a:r>
              <a:rPr lang="en-US" dirty="0" smtClean="0"/>
              <a:t>Enlarged breasts which is a feminine characteristic </a:t>
            </a:r>
            <a:endParaRPr lang="en-US" dirty="0"/>
          </a:p>
        </p:txBody>
      </p:sp>
    </p:spTree>
    <p:extLst>
      <p:ext uri="{BB962C8B-B14F-4D97-AF65-F5344CB8AC3E}">
        <p14:creationId xmlns:p14="http://schemas.microsoft.com/office/powerpoint/2010/main" val="1159483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Females may experience</a:t>
            </a:r>
            <a:endParaRPr lang="en-US" dirty="0"/>
          </a:p>
        </p:txBody>
      </p:sp>
      <p:sp>
        <p:nvSpPr>
          <p:cNvPr id="3" name="Content Placeholder 2"/>
          <p:cNvSpPr>
            <a:spLocks noGrp="1"/>
          </p:cNvSpPr>
          <p:nvPr>
            <p:ph idx="1"/>
          </p:nvPr>
        </p:nvSpPr>
        <p:spPr/>
        <p:txBody>
          <a:bodyPr/>
          <a:lstStyle/>
          <a:p>
            <a:pPr marL="0" indent="0">
              <a:buNone/>
            </a:pPr>
            <a:r>
              <a:rPr lang="en-US" dirty="0" smtClean="0"/>
              <a:t> Females may experience the following problems if they use steroids:</a:t>
            </a:r>
          </a:p>
          <a:p>
            <a:pPr marL="0" indent="0">
              <a:buNone/>
            </a:pPr>
            <a:r>
              <a:rPr lang="en-US" dirty="0" smtClean="0"/>
              <a:t>Problems with their menstrual cycles such as it being skipped or stopped</a:t>
            </a:r>
          </a:p>
          <a:p>
            <a:pPr marL="0" indent="0">
              <a:buNone/>
            </a:pPr>
            <a:r>
              <a:rPr lang="en-US" dirty="0" smtClean="0"/>
              <a:t>Develop facial hair a masculine characteristic</a:t>
            </a:r>
          </a:p>
          <a:p>
            <a:pPr marL="0" indent="0">
              <a:buNone/>
            </a:pPr>
            <a:r>
              <a:rPr lang="en-US" dirty="0" smtClean="0"/>
              <a:t>Deeper voice a masculine characteristic </a:t>
            </a:r>
          </a:p>
          <a:p>
            <a:pPr marL="0" indent="0">
              <a:buNone/>
            </a:pPr>
            <a:r>
              <a:rPr lang="en-US" dirty="0" smtClean="0"/>
              <a:t>Hair loss</a:t>
            </a:r>
          </a:p>
          <a:p>
            <a:pPr marL="0" indent="0">
              <a:buNone/>
            </a:pPr>
            <a:endParaRPr lang="en-US" dirty="0"/>
          </a:p>
        </p:txBody>
      </p:sp>
    </p:spTree>
    <p:extLst>
      <p:ext uri="{BB962C8B-B14F-4D97-AF65-F5344CB8AC3E}">
        <p14:creationId xmlns:p14="http://schemas.microsoft.com/office/powerpoint/2010/main" val="33773319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Both Males and Females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 Both males and females may develop the following problems while using steroids:</a:t>
            </a:r>
          </a:p>
          <a:p>
            <a:pPr marL="0" indent="0">
              <a:buNone/>
            </a:pPr>
            <a:r>
              <a:rPr lang="en-US" dirty="0" smtClean="0"/>
              <a:t>Cardiovascular problems with their heart</a:t>
            </a:r>
          </a:p>
          <a:p>
            <a:pPr marL="0" indent="0">
              <a:buNone/>
            </a:pPr>
            <a:r>
              <a:rPr lang="en-US" dirty="0" smtClean="0"/>
              <a:t>Possibility of having a stroke</a:t>
            </a:r>
          </a:p>
          <a:p>
            <a:pPr marL="0" indent="0">
              <a:buNone/>
            </a:pPr>
            <a:r>
              <a:rPr lang="en-US" dirty="0" smtClean="0"/>
              <a:t>High blood pressure</a:t>
            </a:r>
          </a:p>
          <a:p>
            <a:pPr marL="0" indent="0">
              <a:buNone/>
            </a:pPr>
            <a:r>
              <a:rPr lang="en-US" dirty="0" smtClean="0"/>
              <a:t>High cholesterol levels</a:t>
            </a:r>
          </a:p>
          <a:p>
            <a:pPr marL="0" indent="0">
              <a:buNone/>
            </a:pPr>
            <a:r>
              <a:rPr lang="en-US" dirty="0" smtClean="0"/>
              <a:t>Liver disease</a:t>
            </a:r>
          </a:p>
          <a:p>
            <a:pPr marL="0" indent="0">
              <a:buNone/>
            </a:pPr>
            <a:r>
              <a:rPr lang="en-US" dirty="0" smtClean="0"/>
              <a:t>Rashes from injections</a:t>
            </a:r>
            <a:endParaRPr lang="en-US" dirty="0"/>
          </a:p>
        </p:txBody>
      </p:sp>
    </p:spTree>
    <p:extLst>
      <p:ext uri="{BB962C8B-B14F-4D97-AF65-F5344CB8AC3E}">
        <p14:creationId xmlns:p14="http://schemas.microsoft.com/office/powerpoint/2010/main" val="2680537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Psychological Long Term Effects</a:t>
            </a:r>
            <a:endParaRPr lang="en-US" dirty="0"/>
          </a:p>
        </p:txBody>
      </p:sp>
      <p:sp>
        <p:nvSpPr>
          <p:cNvPr id="3" name="Content Placeholder 2"/>
          <p:cNvSpPr>
            <a:spLocks noGrp="1"/>
          </p:cNvSpPr>
          <p:nvPr>
            <p:ph idx="1"/>
          </p:nvPr>
        </p:nvSpPr>
        <p:spPr/>
        <p:txBody>
          <a:bodyPr/>
          <a:lstStyle/>
          <a:p>
            <a:pPr marL="0" indent="0">
              <a:buNone/>
            </a:pPr>
            <a:r>
              <a:rPr lang="en-US" dirty="0" smtClean="0"/>
              <a:t>  A psychological long term effect which can occur from using steroids is “</a:t>
            </a:r>
            <a:r>
              <a:rPr lang="en-US" dirty="0" err="1" smtClean="0"/>
              <a:t>Roid</a:t>
            </a:r>
            <a:r>
              <a:rPr lang="en-US" dirty="0" smtClean="0"/>
              <a:t> Rage” which is an uncontrollable violent outburst which can become physical and in some cases deadly.</a:t>
            </a:r>
          </a:p>
          <a:p>
            <a:pPr marL="0" indent="0">
              <a:buNone/>
            </a:pPr>
            <a:r>
              <a:rPr lang="en-US" dirty="0" smtClean="0"/>
              <a:t>Mood disorders or mood swings</a:t>
            </a:r>
          </a:p>
          <a:p>
            <a:pPr marL="0" indent="0">
              <a:buNone/>
            </a:pPr>
            <a:r>
              <a:rPr lang="en-US" dirty="0" smtClean="0"/>
              <a:t>Suicidal tendencies</a:t>
            </a:r>
          </a:p>
          <a:p>
            <a:pPr marL="0" indent="0">
              <a:buNone/>
            </a:pPr>
            <a:endParaRPr lang="en-US" dirty="0"/>
          </a:p>
        </p:txBody>
      </p:sp>
    </p:spTree>
    <p:extLst>
      <p:ext uri="{BB962C8B-B14F-4D97-AF65-F5344CB8AC3E}">
        <p14:creationId xmlns:p14="http://schemas.microsoft.com/office/powerpoint/2010/main" val="3857603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Addiction</a:t>
            </a:r>
            <a:endParaRPr lang="en-US" dirty="0"/>
          </a:p>
        </p:txBody>
      </p:sp>
      <p:sp>
        <p:nvSpPr>
          <p:cNvPr id="3" name="Content Placeholder 2"/>
          <p:cNvSpPr>
            <a:spLocks noGrp="1"/>
          </p:cNvSpPr>
          <p:nvPr>
            <p:ph idx="1"/>
          </p:nvPr>
        </p:nvSpPr>
        <p:spPr/>
        <p:txBody>
          <a:bodyPr/>
          <a:lstStyle/>
          <a:p>
            <a:pPr marL="0" indent="0">
              <a:buNone/>
            </a:pPr>
            <a:r>
              <a:rPr lang="en-US" dirty="0" smtClean="0"/>
              <a:t> People who use steroids can become addicted to steroids both physiologically and psychologically.</a:t>
            </a:r>
          </a:p>
          <a:p>
            <a:pPr marL="0" indent="0">
              <a:buNone/>
            </a:pPr>
            <a:r>
              <a:rPr lang="en-US" dirty="0" smtClean="0"/>
              <a:t>People who quit using steroids often experience some withdrawal symptoms such as fatigue, dissatisfaction with their body image, depression, suicidal tendencies, and a desire to use </a:t>
            </a:r>
            <a:r>
              <a:rPr lang="en-US" smtClean="0"/>
              <a:t>more steroids.</a:t>
            </a:r>
            <a:endParaRPr lang="en-US"/>
          </a:p>
        </p:txBody>
      </p:sp>
    </p:spTree>
    <p:extLst>
      <p:ext uri="{BB962C8B-B14F-4D97-AF65-F5344CB8AC3E}">
        <p14:creationId xmlns:p14="http://schemas.microsoft.com/office/powerpoint/2010/main" val="704003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Anabolic Androgenic</a:t>
            </a:r>
            <a:endParaRPr lang="en-US" dirty="0"/>
          </a:p>
        </p:txBody>
      </p:sp>
      <p:sp>
        <p:nvSpPr>
          <p:cNvPr id="3" name="Content Placeholder 2"/>
          <p:cNvSpPr>
            <a:spLocks noGrp="1"/>
          </p:cNvSpPr>
          <p:nvPr>
            <p:ph idx="1"/>
          </p:nvPr>
        </p:nvSpPr>
        <p:spPr/>
        <p:txBody>
          <a:bodyPr/>
          <a:lstStyle/>
          <a:p>
            <a:pPr marL="0" indent="0">
              <a:buNone/>
            </a:pPr>
            <a:r>
              <a:rPr lang="en-US" dirty="0" smtClean="0"/>
              <a:t> Anabolic Androgenic steroids refer to synthetic steroids which are man made and are similar to the male hormone testosterone</a:t>
            </a:r>
            <a:endParaRPr lang="en-US" dirty="0"/>
          </a:p>
        </p:txBody>
      </p:sp>
    </p:spTree>
    <p:extLst>
      <p:ext uri="{BB962C8B-B14F-4D97-AF65-F5344CB8AC3E}">
        <p14:creationId xmlns:p14="http://schemas.microsoft.com/office/powerpoint/2010/main" val="2435888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Anabolic</a:t>
            </a:r>
            <a:endParaRPr lang="en-US" dirty="0"/>
          </a:p>
        </p:txBody>
      </p:sp>
      <p:sp>
        <p:nvSpPr>
          <p:cNvPr id="3" name="Content Placeholder 2"/>
          <p:cNvSpPr>
            <a:spLocks noGrp="1"/>
          </p:cNvSpPr>
          <p:nvPr>
            <p:ph idx="1"/>
          </p:nvPr>
        </p:nvSpPr>
        <p:spPr/>
        <p:txBody>
          <a:bodyPr/>
          <a:lstStyle/>
          <a:p>
            <a:pPr marL="0" indent="0">
              <a:buNone/>
            </a:pPr>
            <a:r>
              <a:rPr lang="en-US" dirty="0" smtClean="0"/>
              <a:t> </a:t>
            </a:r>
          </a:p>
          <a:p>
            <a:pPr marL="0" indent="0">
              <a:buNone/>
            </a:pPr>
            <a:endParaRPr lang="en-US" dirty="0"/>
          </a:p>
          <a:p>
            <a:pPr marL="0" indent="0">
              <a:buNone/>
            </a:pPr>
            <a:r>
              <a:rPr lang="en-US" dirty="0" smtClean="0"/>
              <a:t>              Anabolic means tissue building</a:t>
            </a:r>
            <a:endParaRPr lang="en-US" dirty="0"/>
          </a:p>
        </p:txBody>
      </p:sp>
    </p:spTree>
    <p:extLst>
      <p:ext uri="{BB962C8B-B14F-4D97-AF65-F5344CB8AC3E}">
        <p14:creationId xmlns:p14="http://schemas.microsoft.com/office/powerpoint/2010/main" val="1295936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Androgenic</a:t>
            </a:r>
            <a:endParaRPr lang="en-US" dirty="0"/>
          </a:p>
        </p:txBody>
      </p:sp>
      <p:sp>
        <p:nvSpPr>
          <p:cNvPr id="3" name="Content Placeholder 2"/>
          <p:cNvSpPr>
            <a:spLocks noGrp="1"/>
          </p:cNvSpPr>
          <p:nvPr>
            <p:ph idx="1"/>
          </p:nvPr>
        </p:nvSpPr>
        <p:spPr/>
        <p:txBody>
          <a:bodyPr/>
          <a:lstStyle/>
          <a:p>
            <a:pPr marL="0" indent="0">
              <a:buNone/>
            </a:pPr>
            <a:r>
              <a:rPr lang="en-US" dirty="0" smtClean="0"/>
              <a:t> </a:t>
            </a:r>
          </a:p>
          <a:p>
            <a:pPr marL="0" indent="0">
              <a:buNone/>
            </a:pPr>
            <a:endParaRPr lang="en-US" dirty="0"/>
          </a:p>
          <a:p>
            <a:pPr marL="0" indent="0">
              <a:buNone/>
            </a:pPr>
            <a:r>
              <a:rPr lang="en-US" dirty="0"/>
              <a:t> </a:t>
            </a:r>
            <a:r>
              <a:rPr lang="en-US" dirty="0" smtClean="0"/>
              <a:t>        Androgenic means to make masculine</a:t>
            </a:r>
            <a:endParaRPr lang="en-US" dirty="0"/>
          </a:p>
        </p:txBody>
      </p:sp>
    </p:spTree>
    <p:extLst>
      <p:ext uri="{BB962C8B-B14F-4D97-AF65-F5344CB8AC3E}">
        <p14:creationId xmlns:p14="http://schemas.microsoft.com/office/powerpoint/2010/main" val="6060488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Treatment</a:t>
            </a:r>
            <a:endParaRPr lang="en-US" dirty="0"/>
          </a:p>
        </p:txBody>
      </p:sp>
      <p:sp>
        <p:nvSpPr>
          <p:cNvPr id="3" name="Content Placeholder 2"/>
          <p:cNvSpPr>
            <a:spLocks noGrp="1"/>
          </p:cNvSpPr>
          <p:nvPr>
            <p:ph idx="1"/>
          </p:nvPr>
        </p:nvSpPr>
        <p:spPr/>
        <p:txBody>
          <a:bodyPr/>
          <a:lstStyle/>
          <a:p>
            <a:pPr marL="0" indent="0">
              <a:buNone/>
            </a:pPr>
            <a:r>
              <a:rPr lang="en-US" dirty="0" smtClean="0"/>
              <a:t> Steroids were created for the treatment of certain medical issues such as cancers and anemia, along with a delay in maturation in children</a:t>
            </a:r>
            <a:endParaRPr lang="en-US" dirty="0"/>
          </a:p>
        </p:txBody>
      </p:sp>
    </p:spTree>
    <p:extLst>
      <p:ext uri="{BB962C8B-B14F-4D97-AF65-F5344CB8AC3E}">
        <p14:creationId xmlns:p14="http://schemas.microsoft.com/office/powerpoint/2010/main" val="2638311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Ways in which Steroids are Taken</a:t>
            </a:r>
            <a:endParaRPr lang="en-US" dirty="0"/>
          </a:p>
        </p:txBody>
      </p:sp>
      <p:sp>
        <p:nvSpPr>
          <p:cNvPr id="3" name="Content Placeholder 2"/>
          <p:cNvSpPr>
            <a:spLocks noGrp="1"/>
          </p:cNvSpPr>
          <p:nvPr>
            <p:ph idx="1"/>
          </p:nvPr>
        </p:nvSpPr>
        <p:spPr/>
        <p:txBody>
          <a:bodyPr/>
          <a:lstStyle/>
          <a:p>
            <a:r>
              <a:rPr lang="en-US" dirty="0" smtClean="0"/>
              <a:t>Pill Form – Orally</a:t>
            </a:r>
          </a:p>
          <a:p>
            <a:r>
              <a:rPr lang="en-US" dirty="0" smtClean="0"/>
              <a:t>Injected – Using a needle</a:t>
            </a:r>
          </a:p>
          <a:p>
            <a:r>
              <a:rPr lang="en-US" dirty="0" smtClean="0"/>
              <a:t>Cream – Blended or rubbed into the skin</a:t>
            </a:r>
            <a:endParaRPr lang="en-US" dirty="0"/>
          </a:p>
        </p:txBody>
      </p:sp>
    </p:spTree>
    <p:extLst>
      <p:ext uri="{BB962C8B-B14F-4D97-AF65-F5344CB8AC3E}">
        <p14:creationId xmlns:p14="http://schemas.microsoft.com/office/powerpoint/2010/main" val="1452324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Stacking Steroids</a:t>
            </a:r>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Stacking steroids refers to taking several different types of steroids at one time for certain desired effects.</a:t>
            </a:r>
            <a:endParaRPr lang="en-US" dirty="0"/>
          </a:p>
        </p:txBody>
      </p:sp>
    </p:spTree>
    <p:extLst>
      <p:ext uri="{BB962C8B-B14F-4D97-AF65-F5344CB8AC3E}">
        <p14:creationId xmlns:p14="http://schemas.microsoft.com/office/powerpoint/2010/main" val="30026706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Cycles of Steroids</a:t>
            </a:r>
            <a:endParaRPr lang="en-US" dirty="0"/>
          </a:p>
        </p:txBody>
      </p:sp>
      <p:sp>
        <p:nvSpPr>
          <p:cNvPr id="3" name="Content Placeholder 2"/>
          <p:cNvSpPr>
            <a:spLocks noGrp="1"/>
          </p:cNvSpPr>
          <p:nvPr>
            <p:ph idx="1"/>
          </p:nvPr>
        </p:nvSpPr>
        <p:spPr/>
        <p:txBody>
          <a:bodyPr/>
          <a:lstStyle/>
          <a:p>
            <a:pPr marL="0" indent="0">
              <a:buNone/>
            </a:pPr>
            <a:r>
              <a:rPr lang="en-US" dirty="0"/>
              <a:t> </a:t>
            </a:r>
            <a:r>
              <a:rPr lang="en-US" dirty="0" smtClean="0"/>
              <a:t>Cycles is a term that refers to taking several different types of steroids for about 6 to 12 weeks and then stopping or abstaining from using these steroids for a certain time period. Then the process is repeated.</a:t>
            </a:r>
            <a:endParaRPr lang="en-US" dirty="0"/>
          </a:p>
        </p:txBody>
      </p:sp>
    </p:spTree>
    <p:extLst>
      <p:ext uri="{BB962C8B-B14F-4D97-AF65-F5344CB8AC3E}">
        <p14:creationId xmlns:p14="http://schemas.microsoft.com/office/powerpoint/2010/main" val="42126985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Physiological Long Term Effects</a:t>
            </a:r>
            <a:endParaRPr lang="en-US" dirty="0"/>
          </a:p>
        </p:txBody>
      </p:sp>
      <p:sp>
        <p:nvSpPr>
          <p:cNvPr id="3" name="Content Placeholder 2"/>
          <p:cNvSpPr>
            <a:spLocks noGrp="1"/>
          </p:cNvSpPr>
          <p:nvPr>
            <p:ph idx="1"/>
          </p:nvPr>
        </p:nvSpPr>
        <p:spPr/>
        <p:txBody>
          <a:bodyPr/>
          <a:lstStyle/>
          <a:p>
            <a:pPr marL="0" indent="0">
              <a:buNone/>
            </a:pPr>
            <a:r>
              <a:rPr lang="en-US" dirty="0" smtClean="0"/>
              <a:t> Steroids can be an ironic drug, males take them to build more masculine bodies, yet they may wind up with more feminine characteristics.</a:t>
            </a:r>
          </a:p>
          <a:p>
            <a:pPr marL="0" indent="0">
              <a:buNone/>
            </a:pPr>
            <a:r>
              <a:rPr lang="en-US" dirty="0" smtClean="0"/>
              <a:t>They may also take them to grow bigger but it may wind up preventing growth</a:t>
            </a:r>
            <a:endParaRPr lang="en-US" dirty="0"/>
          </a:p>
        </p:txBody>
      </p:sp>
    </p:spTree>
    <p:extLst>
      <p:ext uri="{BB962C8B-B14F-4D97-AF65-F5344CB8AC3E}">
        <p14:creationId xmlns:p14="http://schemas.microsoft.com/office/powerpoint/2010/main" val="311791390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546</Words>
  <Application>Microsoft Office PowerPoint</Application>
  <PresentationFormat>On-screen Show (4:3)</PresentationFormat>
  <Paragraphs>60</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Steroids</vt:lpstr>
      <vt:lpstr>Anabolic Androgenic</vt:lpstr>
      <vt:lpstr>Anabolic</vt:lpstr>
      <vt:lpstr>Androgenic</vt:lpstr>
      <vt:lpstr>Medical Treatment</vt:lpstr>
      <vt:lpstr>Ways in which Steroids are Taken</vt:lpstr>
      <vt:lpstr>Stacking Steroids</vt:lpstr>
      <vt:lpstr>Cycles of Steroids</vt:lpstr>
      <vt:lpstr>Physiological Long Term Effects</vt:lpstr>
      <vt:lpstr>Steroids Do Not</vt:lpstr>
      <vt:lpstr>Steroids help muscles grow</vt:lpstr>
      <vt:lpstr>Steroids cause a host of side effects</vt:lpstr>
      <vt:lpstr>Males may experience</vt:lpstr>
      <vt:lpstr>Females may experience</vt:lpstr>
      <vt:lpstr>Both Males and Females</vt:lpstr>
      <vt:lpstr>Psychological Long Term Effects</vt:lpstr>
      <vt:lpstr>Addiction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Steroids</dc:title>
  <dc:creator>Rubinetti, Roger</dc:creator>
  <cp:lastModifiedBy>Rubinetti, Roger</cp:lastModifiedBy>
  <cp:revision>7</cp:revision>
  <dcterms:created xsi:type="dcterms:W3CDTF">2013-12-17T17:39:55Z</dcterms:created>
  <dcterms:modified xsi:type="dcterms:W3CDTF">2015-01-07T01:55:35Z</dcterms:modified>
</cp:coreProperties>
</file>