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6" r:id="rId3"/>
    <p:sldId id="268" r:id="rId4"/>
    <p:sldId id="267" r:id="rId5"/>
    <p:sldId id="261" r:id="rId6"/>
    <p:sldId id="263" r:id="rId7"/>
    <p:sldId id="265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B61AC-8DA8-4571-90F6-56E1E05AA7C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5A3DE-E274-4264-9204-967D46CD67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8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 the scene</a:t>
            </a:r>
          </a:p>
          <a:p>
            <a:r>
              <a:rPr lang="en-US" dirty="0" smtClean="0"/>
              <a:t>What</a:t>
            </a:r>
            <a:r>
              <a:rPr lang="en-US" baseline="0" dirty="0" smtClean="0"/>
              <a:t> words would you use to describe the scene? </a:t>
            </a:r>
          </a:p>
          <a:p>
            <a:r>
              <a:rPr lang="en-US" baseline="0" dirty="0" smtClean="0"/>
              <a:t>Why is the painting considered an idealistic portrayal of western settlement?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5A3DE-E274-4264-9204-967D46CD676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F7407-A617-49DA-86EF-24A30B32CCDE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A23B3-C17B-443B-8B6E-E1E8CD430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Themes of the Unit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Economic Opportunity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Diversity and National Identity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Immigration and Migration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xroads.virginia.edu/~ma02/freed/paintings/Images/ranney,%20adv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0" y="0"/>
            <a:ext cx="9805605" cy="68580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81000" y="685800"/>
            <a:ext cx="70866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What</a:t>
            </a:r>
            <a:r>
              <a:rPr lang="en-US" sz="2400" baseline="0" dirty="0" smtClean="0"/>
              <a:t> words would you use to describe the scene?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xroads.virginia.edu/~ma02/freed/paintings/Images/ranney,%20adv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0" y="0"/>
            <a:ext cx="9805605" cy="68580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81000" y="609600"/>
            <a:ext cx="518160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aseline="0" dirty="0" smtClean="0"/>
              <a:t>Why is the painting considered an idealistic portrayal of western settlement?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Getting started…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inventions and technologies have made your life more enjoyable?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How have these technologies effected the economy?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291" y="1939636"/>
            <a:ext cx="434340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Technology changes created greater interactions and more economic diversity among the regions of the nation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4488873"/>
            <a:ext cx="55626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The linking of markets continues today, as technologies are opening the United States to globalized trade.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13716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MAIN IDEA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38862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WHY IT MATTERS NOW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THE MARKET REVOLUTION…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Capital</a:t>
            </a:r>
            <a:endParaRPr lang="en-US" dirty="0"/>
          </a:p>
        </p:txBody>
      </p:sp>
      <p:pic>
        <p:nvPicPr>
          <p:cNvPr id="1026" name="Picture 2" descr="C:\Documents and Settings\swestern\Local Settings\Temporary Internet Files\Content.IE5\6TSVC9UL\MC90043163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81200"/>
            <a:ext cx="1714500" cy="1714500"/>
          </a:xfrm>
          <a:prstGeom prst="rect">
            <a:avLst/>
          </a:prstGeom>
          <a:noFill/>
        </p:spPr>
      </p:pic>
      <p:pic>
        <p:nvPicPr>
          <p:cNvPr id="1027" name="Picture 3" descr="C:\Documents and Settings\swestern\Local Settings\Temporary Internet Files\Content.IE5\4VS3CXKR\MC90023836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114800"/>
            <a:ext cx="2184519" cy="1905000"/>
          </a:xfrm>
          <a:prstGeom prst="rect">
            <a:avLst/>
          </a:prstGeom>
          <a:noFill/>
        </p:spPr>
      </p:pic>
      <p:pic>
        <p:nvPicPr>
          <p:cNvPr id="1028" name="Picture 4" descr="C:\Documents and Settings\swestern\Local Settings\Temporary Internet Files\Content.IE5\W30DCT2J\MC9003518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1905000"/>
            <a:ext cx="1816729" cy="1320297"/>
          </a:xfrm>
          <a:prstGeom prst="rect">
            <a:avLst/>
          </a:prstGeom>
          <a:noFill/>
        </p:spPr>
      </p:pic>
      <p:pic>
        <p:nvPicPr>
          <p:cNvPr id="1029" name="Picture 5" descr="C:\Documents and Settings\swestern\Local Settings\Temporary Internet Files\Content.IE5\4VS3CXKR\MC90029798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3657600"/>
            <a:ext cx="2434673" cy="218267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81000" y="1295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MONEY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200" y="33528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PROPERTY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1371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MACHINERY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7000" y="3124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FACTORIES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73" y="1570038"/>
            <a:ext cx="7924800" cy="4373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Capitalism-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 economic system in which private individuals and corporations control the means of production and use them to earn profits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Entrepreneur-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person who organizes, operates, and assumes the risk for a business venture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New Vocabulary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4497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Market Revolution-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major change in the US economy when people began to buy and sell goods rather than make them for themselves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Specialization-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raising one or two cash crops that you could sell at home or abroad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New Vocabulary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Economic Opportunity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772400" cy="43434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Under capitalism, private companies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individuals controlled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all aspects of production and use them to earn profits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the 1800s many businesspeople prospered but many workers did not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There were inequities within capitalism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xroads.virginia.edu/~ma02/freed/paintings/Images/ranney,%20adv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0" y="0"/>
            <a:ext cx="9805605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04800" y="685800"/>
            <a:ext cx="76962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 William Ranney’s 1853 Painting, Advice on the Prairie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xroads.virginia.edu/~ma02/freed/paintings/Images/ranney,%20advi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0" y="0"/>
            <a:ext cx="9805605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62000" y="685801"/>
            <a:ext cx="36576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Examine the painting. </a:t>
            </a:r>
            <a:br>
              <a:rPr lang="en-US" sz="2400" dirty="0" smtClean="0"/>
            </a:br>
            <a:r>
              <a:rPr lang="en-US" sz="2400" dirty="0" smtClean="0"/>
              <a:t>Describe the scene.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232</Words>
  <Application>Microsoft Office PowerPoint</Application>
  <PresentationFormat>On-screen Show (4:3)</PresentationFormat>
  <Paragraphs>37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Themes of the Unit</vt:lpstr>
      <vt:lpstr>Getting started…</vt:lpstr>
      <vt:lpstr>PowerPoint Presentation</vt:lpstr>
      <vt:lpstr>Capital</vt:lpstr>
      <vt:lpstr>New Vocabulary</vt:lpstr>
      <vt:lpstr>New Vocabulary</vt:lpstr>
      <vt:lpstr>Economic Opportunity</vt:lpstr>
      <vt:lpstr>PowerPoint Presentation</vt:lpstr>
      <vt:lpstr>PowerPoint Presentation</vt:lpstr>
      <vt:lpstr>PowerPoint Presentation</vt:lpstr>
      <vt:lpstr>PowerPoint Presentation</vt:lpstr>
    </vt:vector>
  </TitlesOfParts>
  <Company>Livingston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swestern</dc:creator>
  <cp:lastModifiedBy>Western, Samantha</cp:lastModifiedBy>
  <cp:revision>15</cp:revision>
  <dcterms:created xsi:type="dcterms:W3CDTF">2012-02-27T15:44:59Z</dcterms:created>
  <dcterms:modified xsi:type="dcterms:W3CDTF">2014-03-17T15:28:07Z</dcterms:modified>
</cp:coreProperties>
</file>