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8F9201A-3087-4F5C-A0A4-D547AB971515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5481170-5645-4586-A920-69238F8B06B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ROMAN EMPIRE: POSITIVE OR NEGATIVE?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Did each person, event, or term help or hurt Rome?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3536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RECRUITMENT OF MERCENARIES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46236"/>
            <a:ext cx="41148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Roman soldiers had become less disciplined and loyal. </a:t>
            </a:r>
          </a:p>
          <a:p>
            <a:r>
              <a:rPr lang="en-US" dirty="0" smtClean="0"/>
              <a:t>As a result, for defense the government hired foreign soldiers which were cheaper than Roman soldiers.</a:t>
            </a:r>
            <a:endParaRPr lang="en-US" dirty="0"/>
          </a:p>
        </p:txBody>
      </p:sp>
      <p:pic>
        <p:nvPicPr>
          <p:cNvPr id="34818" name="Picture 2" descr="http://armsandinfluence.typepad.com/photos/arms_and_influence_refere/roman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343852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DIOCLETIAN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46237"/>
            <a:ext cx="46482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Ruled from 284-305</a:t>
            </a:r>
          </a:p>
          <a:p>
            <a:r>
              <a:rPr lang="en-US" dirty="0" smtClean="0"/>
              <a:t>Limited personal freedoms</a:t>
            </a:r>
          </a:p>
          <a:p>
            <a:r>
              <a:rPr lang="en-US" dirty="0" smtClean="0"/>
              <a:t>Claimed to be descended from Roman gods</a:t>
            </a:r>
          </a:p>
          <a:p>
            <a:r>
              <a:rPr lang="en-US" dirty="0" smtClean="0"/>
              <a:t>Split empire into two halves with a system of junior and senior emperors</a:t>
            </a:r>
            <a:endParaRPr lang="en-US" dirty="0"/>
          </a:p>
        </p:txBody>
      </p:sp>
      <p:pic>
        <p:nvPicPr>
          <p:cNvPr id="35842" name="Picture 2" descr="http://www.cristoraul.com/ENGLISH/MedievalHistory/Images/diocletian's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114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46236"/>
            <a:ext cx="4495800" cy="4906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Restarted concept of single ruler for both halves of empire</a:t>
            </a:r>
          </a:p>
          <a:p>
            <a:r>
              <a:rPr lang="en-US" dirty="0" smtClean="0"/>
              <a:t>Moved capital from Rome to Byzantium (renamed as Constantinople)</a:t>
            </a:r>
          </a:p>
          <a:p>
            <a:r>
              <a:rPr lang="en-US" dirty="0" smtClean="0"/>
              <a:t>Ended persecution of Christians and made it an approved religion</a:t>
            </a:r>
            <a:endParaRPr lang="en-US" dirty="0"/>
          </a:p>
        </p:txBody>
      </p:sp>
      <p:pic>
        <p:nvPicPr>
          <p:cNvPr id="36866" name="Picture 2" descr="http://www.cristoraul.com/ENGLISH/MedievalHistory/Images/constan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962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JULIUS CAESAR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46237"/>
            <a:ext cx="4876800" cy="4526280"/>
          </a:xfrm>
        </p:spPr>
        <p:txBody>
          <a:bodyPr/>
          <a:lstStyle/>
          <a:p>
            <a:r>
              <a:rPr lang="en-US" dirty="0" smtClean="0"/>
              <a:t>Directly led to end of the Roman Republic and beginnings of the Roman Empire</a:t>
            </a:r>
          </a:p>
          <a:p>
            <a:r>
              <a:rPr lang="en-US" dirty="0" smtClean="0"/>
              <a:t>One of history’s greatest conquerors</a:t>
            </a:r>
          </a:p>
          <a:p>
            <a:r>
              <a:rPr lang="en-US" dirty="0" smtClean="0"/>
              <a:t>Led Rome as a dictator for a short time</a:t>
            </a:r>
            <a:endParaRPr lang="en-US" dirty="0"/>
          </a:p>
        </p:txBody>
      </p:sp>
      <p:pic>
        <p:nvPicPr>
          <p:cNvPr id="1026" name="Picture 2" descr="File:Giulio-cesare-enhanced 1-800x1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31527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ASSASSINATION OF CAESAR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646237"/>
            <a:ext cx="2895600" cy="4526280"/>
          </a:xfrm>
        </p:spPr>
        <p:txBody>
          <a:bodyPr/>
          <a:lstStyle/>
          <a:p>
            <a:r>
              <a:rPr lang="en-US" dirty="0" smtClean="0"/>
              <a:t>Caesar is attacked on the Senate floor and stabbed to death</a:t>
            </a:r>
          </a:p>
          <a:p>
            <a:r>
              <a:rPr lang="en-US" dirty="0" smtClean="0"/>
              <a:t>Led to a series of civil wars</a:t>
            </a:r>
            <a:endParaRPr lang="en-US" dirty="0"/>
          </a:p>
        </p:txBody>
      </p:sp>
      <p:pic>
        <p:nvPicPr>
          <p:cNvPr id="27650" name="Picture 2" descr="File:Karl Theodor von Piloty Murder of Caesar 1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6248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 BETWEEN AUGUSTUS AND MARK ANTONY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46237"/>
            <a:ext cx="4648200" cy="4526280"/>
          </a:xfrm>
        </p:spPr>
        <p:txBody>
          <a:bodyPr/>
          <a:lstStyle/>
          <a:p>
            <a:r>
              <a:rPr lang="en-US" dirty="0" smtClean="0"/>
              <a:t>After Caesar’s death, the two men fight for control of Rome in a series of civil wars</a:t>
            </a:r>
          </a:p>
          <a:p>
            <a:r>
              <a:rPr lang="en-US" dirty="0" smtClean="0"/>
              <a:t>Augustus is eventually victorious and Mark Antony and Cleopatra commit suicide</a:t>
            </a:r>
            <a:endParaRPr lang="en-US" dirty="0"/>
          </a:p>
        </p:txBody>
      </p:sp>
      <p:pic>
        <p:nvPicPr>
          <p:cNvPr id="28674" name="Picture 2" descr="File:Kleopatra-VII.-Altes-Museum-Berl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2524"/>
            <a:ext cx="41148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PAX ROMANA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733800" cy="4526280"/>
          </a:xfrm>
        </p:spPr>
        <p:txBody>
          <a:bodyPr/>
          <a:lstStyle/>
          <a:p>
            <a:r>
              <a:rPr lang="en-US" dirty="0" smtClean="0"/>
              <a:t>207 years of peace and prosperity that began the Roman Empire.</a:t>
            </a:r>
            <a:endParaRPr lang="en-US" dirty="0"/>
          </a:p>
        </p:txBody>
      </p:sp>
      <p:pic>
        <p:nvPicPr>
          <p:cNvPr id="29700" name="Picture 4" descr="Rome During The Pax Rom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4800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IN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46237"/>
            <a:ext cx="46482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Slaves made up nearly 1/3</a:t>
            </a:r>
            <a:r>
              <a:rPr lang="en-US" baseline="30000" dirty="0" smtClean="0"/>
              <a:t>rd</a:t>
            </a:r>
            <a:r>
              <a:rPr lang="en-US" dirty="0" smtClean="0"/>
              <a:t> of Rome’s population</a:t>
            </a:r>
          </a:p>
          <a:p>
            <a:r>
              <a:rPr lang="en-US" dirty="0" smtClean="0"/>
              <a:t>They performed important tasks in cities and on farms</a:t>
            </a:r>
          </a:p>
          <a:p>
            <a:r>
              <a:rPr lang="en-US" dirty="0" smtClean="0"/>
              <a:t>They were conquered people and were bought and sold as property.</a:t>
            </a:r>
            <a:endParaRPr lang="en-US" dirty="0"/>
          </a:p>
        </p:txBody>
      </p:sp>
      <p:pic>
        <p:nvPicPr>
          <p:cNvPr id="30722" name="Picture 2" descr="File:Mosaique echansons Bar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3024"/>
            <a:ext cx="4114800" cy="551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IN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48006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Rome was extremely reliant on trade both for financial success and to obtain necessary supplies</a:t>
            </a:r>
          </a:p>
          <a:p>
            <a:r>
              <a:rPr lang="en-US" dirty="0" smtClean="0"/>
              <a:t>They protected trading ships and traded with places as far away as China and India</a:t>
            </a:r>
            <a:endParaRPr lang="en-US" dirty="0"/>
          </a:p>
        </p:txBody>
      </p:sp>
      <p:pic>
        <p:nvPicPr>
          <p:cNvPr id="31746" name="Picture 2" descr="http://upload.wikimedia.org/wikipedia/commons/1/13/Europe_180ad_roman_trade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495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ROAD SYSTEM BUILT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646236"/>
            <a:ext cx="30480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Romans constructed a system of roads that connected the empire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Connected empire and made transportation easier and faster</a:t>
            </a:r>
            <a:endParaRPr lang="en-US" dirty="0"/>
          </a:p>
        </p:txBody>
      </p:sp>
      <p:pic>
        <p:nvPicPr>
          <p:cNvPr id="32770" name="Picture 2" descr="File:Roman Empire 1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600"/>
            <a:ext cx="533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114800" cy="4526280"/>
          </a:xfrm>
        </p:spPr>
        <p:txBody>
          <a:bodyPr/>
          <a:lstStyle/>
          <a:p>
            <a:r>
              <a:rPr lang="en-US" dirty="0" smtClean="0"/>
              <a:t>The value of money in Rome drastically decreased as prices rose.</a:t>
            </a:r>
            <a:endParaRPr lang="en-US" dirty="0"/>
          </a:p>
        </p:txBody>
      </p:sp>
      <p:pic>
        <p:nvPicPr>
          <p:cNvPr id="33794" name="Picture 2" descr="http://libcom.org/files/images/library/Inflation%20wave%20(4235%20x%20450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5181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531</TotalTime>
  <Words>311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Foundry</vt:lpstr>
      <vt:lpstr>THE ROMAN EMPIRE: POSITIVE OR NEGATIVE?</vt:lpstr>
      <vt:lpstr>JULIUS CAESAR</vt:lpstr>
      <vt:lpstr>ASSASSINATION OF CAESAR</vt:lpstr>
      <vt:lpstr>WAR BETWEEN AUGUSTUS AND MARK ANTONY</vt:lpstr>
      <vt:lpstr>PAX ROMANA</vt:lpstr>
      <vt:lpstr>SLAVERY IN ROME</vt:lpstr>
      <vt:lpstr>TRADE IN ROME</vt:lpstr>
      <vt:lpstr>ROMAN ROAD SYSTEM BUILT</vt:lpstr>
      <vt:lpstr>INFLATION</vt:lpstr>
      <vt:lpstr>RECRUITMENT OF MERCENARIES</vt:lpstr>
      <vt:lpstr>DIOCLETIAN</vt:lpstr>
      <vt:lpstr>CONSTANTINE</vt:lpstr>
    </vt:vector>
  </TitlesOfParts>
  <Company>Livingston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EMPIRE: POSITIVE OR NEGATIVE?</dc:title>
  <dc:creator>rrynone</dc:creator>
  <cp:lastModifiedBy>Rynone, Robert</cp:lastModifiedBy>
  <cp:revision>30</cp:revision>
  <dcterms:created xsi:type="dcterms:W3CDTF">2013-01-02T12:39:25Z</dcterms:created>
  <dcterms:modified xsi:type="dcterms:W3CDTF">2014-01-02T18:36:03Z</dcterms:modified>
</cp:coreProperties>
</file>