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2" d="100"/>
          <a:sy n="102" d="100"/>
        </p:scale>
        <p:origin x="-120" y="-2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8459DB-C193-C345-B8BD-37FCAE4839B1}" type="datetimeFigureOut">
              <a:rPr lang="en-US" smtClean="0"/>
              <a:t>2/7/17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772ACC-BCB2-E345-9017-6E9C0C4A8BA4}" type="slidenum">
              <a:rPr lang="en-US" smtClean="0"/>
              <a:t>‹#›</a:t>
            </a:fld>
            <a:endParaRPr lang="en-US"/>
          </a:p>
        </p:txBody>
      </p:sp>
    </p:spTree>
    <p:extLst>
      <p:ext uri="{BB962C8B-B14F-4D97-AF65-F5344CB8AC3E}">
        <p14:creationId xmlns:p14="http://schemas.microsoft.com/office/powerpoint/2010/main" val="328535962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2/7/17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2/7/17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2/7/17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2/7/17</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Word_97_-_2004_Document1.doc"/><Relationship Id="rId4"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Microsoft_Word_97_-_2004_Document2.doc"/><Relationship Id="rId4" Type="http://schemas.openxmlformats.org/officeDocument/2006/relationships/image" Target="../media/image3.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Microsoft_Word_97_-_2004_Document3.doc"/><Relationship Id="rId4" Type="http://schemas.openxmlformats.org/officeDocument/2006/relationships/image" Target="../media/image4.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Microsoft_Word_97_-_2004_Document4.doc"/><Relationship Id="rId4" Type="http://schemas.openxmlformats.org/officeDocument/2006/relationships/image" Target="../media/image5.e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lnSpcReduction="10000"/>
          </a:bodyPr>
          <a:lstStyle/>
          <a:p>
            <a:r>
              <a:rPr lang="en-US" sz="2800" dirty="0" smtClean="0">
                <a:solidFill>
                  <a:srgbClr val="FF0000"/>
                </a:solidFill>
              </a:rPr>
              <a:t>Livingston Board of Education</a:t>
            </a:r>
          </a:p>
          <a:p>
            <a:r>
              <a:rPr lang="en-US" sz="2800" dirty="0" smtClean="0">
                <a:solidFill>
                  <a:srgbClr val="FF0000"/>
                </a:solidFill>
              </a:rPr>
              <a:t>February 6, 2017</a:t>
            </a:r>
            <a:endParaRPr lang="en-US" sz="2800" dirty="0">
              <a:solidFill>
                <a:srgbClr val="FF0000"/>
              </a:solidFill>
            </a:endParaRPr>
          </a:p>
        </p:txBody>
      </p:sp>
      <p:sp>
        <p:nvSpPr>
          <p:cNvPr id="4" name="Title 3"/>
          <p:cNvSpPr>
            <a:spLocks noGrp="1"/>
          </p:cNvSpPr>
          <p:nvPr>
            <p:ph type="ctrTitle"/>
          </p:nvPr>
        </p:nvSpPr>
        <p:spPr/>
        <p:txBody>
          <a:bodyPr/>
          <a:lstStyle/>
          <a:p>
            <a:r>
              <a:rPr lang="en-US" dirty="0" smtClean="0"/>
              <a:t>Livingston</a:t>
            </a:r>
            <a:br>
              <a:rPr lang="en-US" dirty="0" smtClean="0"/>
            </a:br>
            <a:r>
              <a:rPr lang="en-US" dirty="0" smtClean="0"/>
              <a:t>Board of Education Goals 2017</a:t>
            </a:r>
            <a:endParaRPr lang="en-US" dirty="0"/>
          </a:p>
        </p:txBody>
      </p:sp>
    </p:spTree>
    <p:extLst>
      <p:ext uri="{BB962C8B-B14F-4D97-AF65-F5344CB8AC3E}">
        <p14:creationId xmlns:p14="http://schemas.microsoft.com/office/powerpoint/2010/main" val="3330665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39551"/>
          </a:xfrm>
        </p:spPr>
        <p:txBody>
          <a:bodyPr/>
          <a:lstStyle/>
          <a:p>
            <a:r>
              <a:rPr lang="en-US" dirty="0" smtClean="0"/>
              <a:t>Proposed - Board Goals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87211658"/>
              </p:ext>
            </p:extLst>
          </p:nvPr>
        </p:nvGraphicFramePr>
        <p:xfrm>
          <a:off x="373543" y="797023"/>
          <a:ext cx="8093153" cy="5948679"/>
        </p:xfrm>
        <a:graphic>
          <a:graphicData uri="http://schemas.openxmlformats.org/drawingml/2006/table">
            <a:tbl>
              <a:tblPr firstRow="1" bandRow="1">
                <a:tableStyleId>{5C22544A-7EE6-4342-B048-85BDC9FD1C3A}</a:tableStyleId>
              </a:tblPr>
              <a:tblGrid>
                <a:gridCol w="2278607"/>
                <a:gridCol w="5814546"/>
              </a:tblGrid>
              <a:tr h="370840">
                <a:tc>
                  <a:txBody>
                    <a:bodyPr/>
                    <a:lstStyle/>
                    <a:p>
                      <a:r>
                        <a:rPr lang="en-US" dirty="0" smtClean="0"/>
                        <a:t>Goal</a:t>
                      </a:r>
                      <a:endParaRPr lang="en-US" dirty="0"/>
                    </a:p>
                  </a:txBody>
                  <a:tcPr/>
                </a:tc>
                <a:tc>
                  <a:txBody>
                    <a:bodyPr/>
                    <a:lstStyle/>
                    <a:p>
                      <a:endParaRPr lang="en-US" dirty="0"/>
                    </a:p>
                  </a:txBody>
                  <a:tcPr/>
                </a:tc>
              </a:tr>
              <a:tr h="370840">
                <a:tc>
                  <a:txBody>
                    <a:bodyPr/>
                    <a:lstStyle/>
                    <a:p>
                      <a:r>
                        <a:rPr lang="en-US" b="1" dirty="0" smtClean="0"/>
                        <a:t>Strategic Planning</a:t>
                      </a:r>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Develop and communicate a five-year forward thinking Strategic Plan, which reflects the input of all stakeholders and enables a quality staff to implement best practice and embrace the diverse needs and learning styles of students and those who work with them each day.</a:t>
                      </a:r>
                    </a:p>
                    <a:p>
                      <a:endParaRPr lang="en-US" dirty="0"/>
                    </a:p>
                  </a:txBody>
                  <a:tcPr/>
                </a:tc>
              </a:tr>
              <a:tr h="370840">
                <a:tc>
                  <a:txBody>
                    <a:bodyPr/>
                    <a:lstStyle/>
                    <a:p>
                      <a:r>
                        <a:rPr lang="en-US" b="1" dirty="0" smtClean="0"/>
                        <a:t>Negotiations</a:t>
                      </a:r>
                      <a:endParaRPr lang="en-US" b="1" dirty="0"/>
                    </a:p>
                  </a:txBody>
                  <a:tcPr/>
                </a:tc>
                <a:tc>
                  <a:txBody>
                    <a:bodyPr/>
                    <a:lstStyle/>
                    <a:p>
                      <a:r>
                        <a:rPr lang="en-US" sz="1800" kern="1200" dirty="0" smtClean="0">
                          <a:solidFill>
                            <a:schemeClr val="dk1"/>
                          </a:solidFill>
                          <a:effectLst/>
                          <a:latin typeface="+mn-lt"/>
                          <a:ea typeface="+mn-ea"/>
                          <a:cs typeface="+mn-cs"/>
                        </a:rPr>
                        <a:t>Engage in successful all-unit negotiations, in an atmosphere of trust, respect, and two-way communication among stakeholders.</a:t>
                      </a:r>
                      <a:r>
                        <a:rPr lang="en-US" dirty="0" smtClean="0">
                          <a:effectLst/>
                        </a:rPr>
                        <a:t> </a:t>
                      </a:r>
                      <a:endParaRPr lang="en-US" dirty="0"/>
                    </a:p>
                  </a:txBody>
                  <a:tcPr/>
                </a:tc>
              </a:tr>
              <a:tr h="370840">
                <a:tc>
                  <a:txBody>
                    <a:bodyPr/>
                    <a:lstStyle/>
                    <a:p>
                      <a:r>
                        <a:rPr lang="en-US" b="1" dirty="0" smtClean="0"/>
                        <a:t>Finance</a:t>
                      </a:r>
                      <a:endParaRPr lang="en-US" b="1" dirty="0"/>
                    </a:p>
                  </a:txBody>
                  <a:tcPr/>
                </a:tc>
                <a:tc>
                  <a:txBody>
                    <a:bodyPr/>
                    <a:lstStyle/>
                    <a:p>
                      <a:r>
                        <a:rPr lang="en-US" sz="1800" kern="1200" dirty="0" smtClean="0">
                          <a:solidFill>
                            <a:schemeClr val="dk1"/>
                          </a:solidFill>
                          <a:effectLst/>
                          <a:latin typeface="+mn-lt"/>
                          <a:ea typeface="+mn-ea"/>
                          <a:cs typeface="+mn-cs"/>
                        </a:rPr>
                        <a:t>Ensure that all funds are used in an effective and efficient manner to achieve the Board and District goals, promoting alternative revenue sources.</a:t>
                      </a:r>
                      <a:r>
                        <a:rPr lang="en-US" dirty="0" smtClean="0">
                          <a:effectLst/>
                        </a:rPr>
                        <a:t> </a:t>
                      </a:r>
                      <a:endParaRPr lang="en-US" dirty="0"/>
                    </a:p>
                  </a:txBody>
                  <a:tcPr/>
                </a:tc>
              </a:tr>
              <a:tr h="370840">
                <a:tc>
                  <a:txBody>
                    <a:bodyPr/>
                    <a:lstStyle/>
                    <a:p>
                      <a:r>
                        <a:rPr lang="en-US" b="1" dirty="0" smtClean="0"/>
                        <a:t>Board</a:t>
                      </a:r>
                      <a:r>
                        <a:rPr lang="en-US" b="1" baseline="0" dirty="0" smtClean="0"/>
                        <a:t> Operations</a:t>
                      </a:r>
                      <a:endParaRPr lang="en-US"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Review current Board Operations to develop a process for improving internal communication with and from the administration and external communication with and from the community, to enable the Board to make informed decisions with input from all district stakeholders.</a:t>
                      </a:r>
                    </a:p>
                  </a:txBody>
                  <a:tcPr/>
                </a:tc>
              </a:tr>
            </a:tbl>
          </a:graphicData>
        </a:graphic>
      </p:graphicFrame>
    </p:spTree>
    <p:extLst>
      <p:ext uri="{BB962C8B-B14F-4D97-AF65-F5344CB8AC3E}">
        <p14:creationId xmlns:p14="http://schemas.microsoft.com/office/powerpoint/2010/main" val="3742601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664455"/>
          </a:xfrm>
        </p:spPr>
        <p:txBody>
          <a:bodyPr/>
          <a:lstStyle/>
          <a:p>
            <a:r>
              <a:rPr lang="en-US" dirty="0" smtClean="0"/>
              <a:t>Strategic Planning</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1326137174"/>
              </p:ext>
            </p:extLst>
          </p:nvPr>
        </p:nvGraphicFramePr>
        <p:xfrm>
          <a:off x="437213" y="909004"/>
          <a:ext cx="8283302" cy="5732760"/>
        </p:xfrm>
        <a:graphic>
          <a:graphicData uri="http://schemas.openxmlformats.org/presentationml/2006/ole">
            <mc:AlternateContent xmlns:mc="http://schemas.openxmlformats.org/markup-compatibility/2006">
              <mc:Choice xmlns:v="urn:schemas-microsoft-com:vml" Requires="v">
                <p:oleObj spid="_x0000_s1027" name="Document" r:id="rId3" imgW="8826500" imgH="6108700" progId="Word.Document.8">
                  <p:embed/>
                </p:oleObj>
              </mc:Choice>
              <mc:Fallback>
                <p:oleObj name="Document" r:id="rId3" imgW="8826500" imgH="6108700" progId="Word.Document.8">
                  <p:embed/>
                  <p:pic>
                    <p:nvPicPr>
                      <p:cNvPr id="0" name=""/>
                      <p:cNvPicPr/>
                      <p:nvPr/>
                    </p:nvPicPr>
                    <p:blipFill>
                      <a:blip r:embed="rId4"/>
                      <a:stretch>
                        <a:fillRect/>
                      </a:stretch>
                    </p:blipFill>
                    <p:spPr>
                      <a:xfrm>
                        <a:off x="437213" y="909004"/>
                        <a:ext cx="8283302" cy="5732760"/>
                      </a:xfrm>
                      <a:prstGeom prst="rect">
                        <a:avLst/>
                      </a:prstGeom>
                    </p:spPr>
                  </p:pic>
                </p:oleObj>
              </mc:Fallback>
            </mc:AlternateContent>
          </a:graphicData>
        </a:graphic>
      </p:graphicFrame>
    </p:spTree>
    <p:extLst>
      <p:ext uri="{BB962C8B-B14F-4D97-AF65-F5344CB8AC3E}">
        <p14:creationId xmlns:p14="http://schemas.microsoft.com/office/powerpoint/2010/main" val="185566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88976"/>
          </a:xfrm>
        </p:spPr>
        <p:txBody>
          <a:bodyPr/>
          <a:lstStyle/>
          <a:p>
            <a:r>
              <a:rPr lang="en-US" dirty="0" smtClean="0"/>
              <a:t>Finance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37922198"/>
              </p:ext>
            </p:extLst>
          </p:nvPr>
        </p:nvGraphicFramePr>
        <p:xfrm>
          <a:off x="549275" y="896552"/>
          <a:ext cx="8216218" cy="5678162"/>
        </p:xfrm>
        <a:graphic>
          <a:graphicData uri="http://schemas.openxmlformats.org/presentationml/2006/ole">
            <mc:AlternateContent xmlns:mc="http://schemas.openxmlformats.org/markup-compatibility/2006">
              <mc:Choice xmlns:v="urn:schemas-microsoft-com:vml" Requires="v">
                <p:oleObj spid="_x0000_s2051" name="Document" r:id="rId3" imgW="8839200" imgH="6108700" progId="Word.Document.8">
                  <p:embed/>
                </p:oleObj>
              </mc:Choice>
              <mc:Fallback>
                <p:oleObj name="Document" r:id="rId3" imgW="8839200" imgH="6108700" progId="Word.Document.8">
                  <p:embed/>
                  <p:pic>
                    <p:nvPicPr>
                      <p:cNvPr id="0" name=""/>
                      <p:cNvPicPr/>
                      <p:nvPr/>
                    </p:nvPicPr>
                    <p:blipFill>
                      <a:blip r:embed="rId4"/>
                      <a:stretch>
                        <a:fillRect/>
                      </a:stretch>
                    </p:blipFill>
                    <p:spPr>
                      <a:xfrm>
                        <a:off x="549275" y="896552"/>
                        <a:ext cx="8216218" cy="5678162"/>
                      </a:xfrm>
                      <a:prstGeom prst="rect">
                        <a:avLst/>
                      </a:prstGeom>
                    </p:spPr>
                  </p:pic>
                </p:oleObj>
              </mc:Fallback>
            </mc:AlternateContent>
          </a:graphicData>
        </a:graphic>
      </p:graphicFrame>
    </p:spTree>
    <p:extLst>
      <p:ext uri="{BB962C8B-B14F-4D97-AF65-F5344CB8AC3E}">
        <p14:creationId xmlns:p14="http://schemas.microsoft.com/office/powerpoint/2010/main" val="1352868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876141"/>
          </a:xfrm>
        </p:spPr>
        <p:txBody>
          <a:bodyPr/>
          <a:lstStyle/>
          <a:p>
            <a:r>
              <a:rPr lang="en-US" dirty="0" smtClean="0"/>
              <a:t>Negotiations</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525397496"/>
              </p:ext>
            </p:extLst>
          </p:nvPr>
        </p:nvGraphicFramePr>
        <p:xfrm>
          <a:off x="152400" y="1130300"/>
          <a:ext cx="8839200" cy="5727700"/>
        </p:xfrm>
        <a:graphic>
          <a:graphicData uri="http://schemas.openxmlformats.org/presentationml/2006/ole">
            <mc:AlternateContent xmlns:mc="http://schemas.openxmlformats.org/markup-compatibility/2006">
              <mc:Choice xmlns:v="urn:schemas-microsoft-com:vml" Requires="v">
                <p:oleObj spid="_x0000_s3075" name="Document" r:id="rId3" imgW="8839200" imgH="5727700" progId="Word.Document.8">
                  <p:embed/>
                </p:oleObj>
              </mc:Choice>
              <mc:Fallback>
                <p:oleObj name="Document" r:id="rId3" imgW="8839200" imgH="5727700" progId="Word.Document.8">
                  <p:embed/>
                  <p:pic>
                    <p:nvPicPr>
                      <p:cNvPr id="0" name=""/>
                      <p:cNvPicPr/>
                      <p:nvPr/>
                    </p:nvPicPr>
                    <p:blipFill>
                      <a:blip r:embed="rId4"/>
                      <a:stretch>
                        <a:fillRect/>
                      </a:stretch>
                    </p:blipFill>
                    <p:spPr>
                      <a:xfrm>
                        <a:off x="152400" y="1130300"/>
                        <a:ext cx="8839200" cy="5727700"/>
                      </a:xfrm>
                      <a:prstGeom prst="rect">
                        <a:avLst/>
                      </a:prstGeom>
                    </p:spPr>
                  </p:pic>
                </p:oleObj>
              </mc:Fallback>
            </mc:AlternateContent>
          </a:graphicData>
        </a:graphic>
      </p:graphicFrame>
    </p:spTree>
    <p:extLst>
      <p:ext uri="{BB962C8B-B14F-4D97-AF65-F5344CB8AC3E}">
        <p14:creationId xmlns:p14="http://schemas.microsoft.com/office/powerpoint/2010/main" val="4115534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51620"/>
          </a:xfrm>
        </p:spPr>
        <p:txBody>
          <a:bodyPr/>
          <a:lstStyle/>
          <a:p>
            <a:r>
              <a:rPr lang="en-US" dirty="0" smtClean="0"/>
              <a:t>Board Operations</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1884388230"/>
              </p:ext>
            </p:extLst>
          </p:nvPr>
        </p:nvGraphicFramePr>
        <p:xfrm>
          <a:off x="309161" y="963122"/>
          <a:ext cx="8724900" cy="5778500"/>
        </p:xfrm>
        <a:graphic>
          <a:graphicData uri="http://schemas.openxmlformats.org/presentationml/2006/ole">
            <mc:AlternateContent xmlns:mc="http://schemas.openxmlformats.org/markup-compatibility/2006">
              <mc:Choice xmlns:v="urn:schemas-microsoft-com:vml" Requires="v">
                <p:oleObj spid="_x0000_s4098" name="Document" r:id="rId3" imgW="8724900" imgH="5778500" progId="Word.Document.8">
                  <p:embed/>
                </p:oleObj>
              </mc:Choice>
              <mc:Fallback>
                <p:oleObj name="Document" r:id="rId3" imgW="8724900" imgH="5778500" progId="Word.Document.8">
                  <p:embed/>
                  <p:pic>
                    <p:nvPicPr>
                      <p:cNvPr id="0" name=""/>
                      <p:cNvPicPr/>
                      <p:nvPr/>
                    </p:nvPicPr>
                    <p:blipFill>
                      <a:blip r:embed="rId4"/>
                      <a:stretch>
                        <a:fillRect/>
                      </a:stretch>
                    </p:blipFill>
                    <p:spPr>
                      <a:xfrm>
                        <a:off x="309161" y="963122"/>
                        <a:ext cx="8724900" cy="5778500"/>
                      </a:xfrm>
                      <a:prstGeom prst="rect">
                        <a:avLst/>
                      </a:prstGeom>
                    </p:spPr>
                  </p:pic>
                </p:oleObj>
              </mc:Fallback>
            </mc:AlternateContent>
          </a:graphicData>
        </a:graphic>
      </p:graphicFrame>
    </p:spTree>
    <p:extLst>
      <p:ext uri="{BB962C8B-B14F-4D97-AF65-F5344CB8AC3E}">
        <p14:creationId xmlns:p14="http://schemas.microsoft.com/office/powerpoint/2010/main" val="30880787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25</TotalTime>
  <Words>163</Words>
  <Application>Microsoft Macintosh PowerPoint</Application>
  <PresentationFormat>On-screen Show (4:3)</PresentationFormat>
  <Paragraphs>17</Paragraphs>
  <Slides>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Breeze</vt:lpstr>
      <vt:lpstr>Microsoft Word 97 - 2004 Document</vt:lpstr>
      <vt:lpstr>Livingston Board of Education Goals 2017</vt:lpstr>
      <vt:lpstr>Proposed - Board Goals</vt:lpstr>
      <vt:lpstr>Strategic Planning</vt:lpstr>
      <vt:lpstr>Finance</vt:lpstr>
      <vt:lpstr>Negotiations</vt:lpstr>
      <vt:lpstr>Board Operations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Board of Education Goals 2017</dc:title>
  <dc:creator>Ronnie Konner</dc:creator>
  <cp:lastModifiedBy>Ronnie Konner</cp:lastModifiedBy>
  <cp:revision>4</cp:revision>
  <dcterms:created xsi:type="dcterms:W3CDTF">2017-02-06T19:44:39Z</dcterms:created>
  <dcterms:modified xsi:type="dcterms:W3CDTF">2017-02-08T03:29:59Z</dcterms:modified>
</cp:coreProperties>
</file>